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3" r:id="rId6"/>
    <p:sldId id="274" r:id="rId7"/>
    <p:sldId id="275" r:id="rId8"/>
    <p:sldId id="276" r:id="rId9"/>
    <p:sldId id="277" r:id="rId10"/>
    <p:sldId id="261" r:id="rId11"/>
    <p:sldId id="269" r:id="rId12"/>
    <p:sldId id="262" r:id="rId13"/>
    <p:sldId id="271" r:id="rId14"/>
    <p:sldId id="264" r:id="rId15"/>
    <p:sldId id="272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281853-D5F1-C365-FFF7-2AA09410D432}" v="2" dt="2018-12-09T22:56:05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83213ae2c4721af71ef005df02d9e20be0a6fa68ead0d791444b98f79ea1827::" providerId="AD" clId="Web-{AE281853-D5F1-C365-FFF7-2AA09410D432}"/>
    <pc:docChg chg="addSld delSld modSld sldOrd">
      <pc:chgData name="Guest User" userId="S::urn:spo:anon#583213ae2c4721af71ef005df02d9e20be0a6fa68ead0d791444b98f79ea1827::" providerId="AD" clId="Web-{AE281853-D5F1-C365-FFF7-2AA09410D432}" dt="2018-12-09T23:08:25.511" v="419" actId="1076"/>
      <pc:docMkLst>
        <pc:docMk/>
      </pc:docMkLst>
      <pc:sldChg chg="modSp">
        <pc:chgData name="Guest User" userId="S::urn:spo:anon#583213ae2c4721af71ef005df02d9e20be0a6fa68ead0d791444b98f79ea1827::" providerId="AD" clId="Web-{AE281853-D5F1-C365-FFF7-2AA09410D432}" dt="2018-12-09T21:59:34.043" v="4" actId="20577"/>
        <pc:sldMkLst>
          <pc:docMk/>
          <pc:sldMk cId="656507055" sldId="258"/>
        </pc:sldMkLst>
        <pc:spChg chg="mod">
          <ac:chgData name="Guest User" userId="S::urn:spo:anon#583213ae2c4721af71ef005df02d9e20be0a6fa68ead0d791444b98f79ea1827::" providerId="AD" clId="Web-{AE281853-D5F1-C365-FFF7-2AA09410D432}" dt="2018-12-09T21:59:34.043" v="4" actId="20577"/>
          <ac:spMkLst>
            <pc:docMk/>
            <pc:sldMk cId="656507055" sldId="258"/>
            <ac:spMk id="6" creationId="{489899E7-B6DB-D445-B7BE-22B1598031F5}"/>
          </ac:spMkLst>
        </pc:spChg>
      </pc:sldChg>
      <pc:sldChg chg="ord">
        <pc:chgData name="Guest User" userId="S::urn:spo:anon#583213ae2c4721af71ef005df02d9e20be0a6fa68ead0d791444b98f79ea1827::" providerId="AD" clId="Web-{AE281853-D5F1-C365-FFF7-2AA09410D432}" dt="2018-12-09T23:02:57.198" v="398"/>
        <pc:sldMkLst>
          <pc:docMk/>
          <pc:sldMk cId="552883035" sldId="261"/>
        </pc:sldMkLst>
      </pc:sldChg>
      <pc:sldChg chg="addSp delSp modSp">
        <pc:chgData name="Guest User" userId="S::urn:spo:anon#583213ae2c4721af71ef005df02d9e20be0a6fa68ead0d791444b98f79ea1827::" providerId="AD" clId="Web-{AE281853-D5F1-C365-FFF7-2AA09410D432}" dt="2018-12-09T23:07:04.199" v="406" actId="1076"/>
        <pc:sldMkLst>
          <pc:docMk/>
          <pc:sldMk cId="383126536" sldId="264"/>
        </pc:sldMkLst>
        <pc:spChg chg="del">
          <ac:chgData name="Guest User" userId="S::urn:spo:anon#583213ae2c4721af71ef005df02d9e20be0a6fa68ead0d791444b98f79ea1827::" providerId="AD" clId="Web-{AE281853-D5F1-C365-FFF7-2AA09410D432}" dt="2018-12-09T22:10:24.560" v="6"/>
          <ac:spMkLst>
            <pc:docMk/>
            <pc:sldMk cId="383126536" sldId="264"/>
            <ac:spMk id="3" creationId="{9D561DD7-8C83-420A-BADC-A6A0AE7B1103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2:18:58.046" v="63" actId="1076"/>
          <ac:spMkLst>
            <pc:docMk/>
            <pc:sldMk cId="383126536" sldId="264"/>
            <ac:spMk id="10" creationId="{37F8FDDC-6E1F-46FF-8D31-CFDD7DB07C68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2:18:58.062" v="65" actId="1076"/>
          <ac:spMkLst>
            <pc:docMk/>
            <pc:sldMk cId="383126536" sldId="264"/>
            <ac:spMk id="11" creationId="{1C7CB2BF-3FBC-4D33-91A3-08062927F1C0}"/>
          </ac:spMkLst>
        </pc:spChg>
        <pc:spChg chg="add del mod">
          <ac:chgData name="Guest User" userId="S::urn:spo:anon#583213ae2c4721af71ef005df02d9e20be0a6fa68ead0d791444b98f79ea1827::" providerId="AD" clId="Web-{AE281853-D5F1-C365-FFF7-2AA09410D432}" dt="2018-12-09T22:35:06.332" v="201"/>
          <ac:spMkLst>
            <pc:docMk/>
            <pc:sldMk cId="383126536" sldId="264"/>
            <ac:spMk id="18" creationId="{8214AAEA-3A15-41D1-A74B-7DF5950EC033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2:39:04.113" v="218" actId="1076"/>
          <ac:spMkLst>
            <pc:docMk/>
            <pc:sldMk cId="383126536" sldId="264"/>
            <ac:spMk id="28" creationId="{ED444163-CB26-4B92-AEB4-A82A1C25AACB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2:40:13.348" v="233" actId="1076"/>
          <ac:spMkLst>
            <pc:docMk/>
            <pc:sldMk cId="383126536" sldId="264"/>
            <ac:spMk id="29" creationId="{9CDDA0F9-A947-4737-8CA6-1D67E7994737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3:07:04.199" v="406" actId="1076"/>
          <ac:spMkLst>
            <pc:docMk/>
            <pc:sldMk cId="383126536" sldId="264"/>
            <ac:spMk id="34" creationId="{6B4722A5-9E3E-4CCE-B288-5C29A1E3BC61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3:06:47.949" v="403"/>
          <ac:spMkLst>
            <pc:docMk/>
            <pc:sldMk cId="383126536" sldId="264"/>
            <ac:spMk id="36" creationId="{88DF49B7-9A3A-47F3-AD70-F7E5B4FED193}"/>
          </ac:spMkLst>
        </pc:spChg>
        <pc:spChg chg="add mod">
          <ac:chgData name="Guest User" userId="S::urn:spo:anon#583213ae2c4721af71ef005df02d9e20be0a6fa68ead0d791444b98f79ea1827::" providerId="AD" clId="Web-{AE281853-D5F1-C365-FFF7-2AA09410D432}" dt="2018-12-09T23:06:55.105" v="404"/>
          <ac:spMkLst>
            <pc:docMk/>
            <pc:sldMk cId="383126536" sldId="264"/>
            <ac:spMk id="37" creationId="{961778E0-AFD0-4107-BA8D-E057E8EB40B6}"/>
          </ac:spMkLst>
        </pc:spChg>
        <pc:picChg chg="add del mod">
          <ac:chgData name="Guest User" userId="S::urn:spo:anon#583213ae2c4721af71ef005df02d9e20be0a6fa68ead0d791444b98f79ea1827::" providerId="AD" clId="Web-{AE281853-D5F1-C365-FFF7-2AA09410D432}" dt="2018-12-09T22:13:56.623" v="8"/>
          <ac:picMkLst>
            <pc:docMk/>
            <pc:sldMk cId="383126536" sldId="264"/>
            <ac:picMk id="4" creationId="{6CB99C35-3527-40E4-870C-79201360EAFD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2:18:58.046" v="64" actId="1076"/>
          <ac:picMkLst>
            <pc:docMk/>
            <pc:sldMk cId="383126536" sldId="264"/>
            <ac:picMk id="6" creationId="{15B22BDF-A248-425F-80D7-8764EC214A68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2:18:58.046" v="62" actId="1076"/>
          <ac:picMkLst>
            <pc:docMk/>
            <pc:sldMk cId="383126536" sldId="264"/>
            <ac:picMk id="8" creationId="{FBBEB421-D8D4-414E-88BB-538E9D1B3DA7}"/>
          </ac:picMkLst>
        </pc:picChg>
        <pc:picChg chg="add del mod">
          <ac:chgData name="Guest User" userId="S::urn:spo:anon#583213ae2c4721af71ef005df02d9e20be0a6fa68ead0d791444b98f79ea1827::" providerId="AD" clId="Web-{AE281853-D5F1-C365-FFF7-2AA09410D432}" dt="2018-12-09T22:23:18.734" v="90"/>
          <ac:picMkLst>
            <pc:docMk/>
            <pc:sldMk cId="383126536" sldId="264"/>
            <ac:picMk id="14" creationId="{9BB4031F-4593-412D-ACBC-A775A20CF0B5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2:35:10.175" v="202" actId="1076"/>
          <ac:picMkLst>
            <pc:docMk/>
            <pc:sldMk cId="383126536" sldId="264"/>
            <ac:picMk id="16" creationId="{5F9EE424-B625-4556-A437-1B9ED14B1EFD}"/>
          </ac:picMkLst>
        </pc:picChg>
        <pc:picChg chg="add del mod">
          <ac:chgData name="Guest User" userId="S::urn:spo:anon#583213ae2c4721af71ef005df02d9e20be0a6fa68ead0d791444b98f79ea1827::" providerId="AD" clId="Web-{AE281853-D5F1-C365-FFF7-2AA09410D432}" dt="2018-12-09T22:29:12.409" v="144"/>
          <ac:picMkLst>
            <pc:docMk/>
            <pc:sldMk cId="383126536" sldId="264"/>
            <ac:picMk id="22" creationId="{E99B6134-3BFB-4D88-89C2-E771E1F9EBD1}"/>
          </ac:picMkLst>
        </pc:picChg>
        <pc:picChg chg="add del mod">
          <ac:chgData name="Guest User" userId="S::urn:spo:anon#583213ae2c4721af71ef005df02d9e20be0a6fa68ead0d791444b98f79ea1827::" providerId="AD" clId="Web-{AE281853-D5F1-C365-FFF7-2AA09410D432}" dt="2018-12-09T22:29:49.299" v="147"/>
          <ac:picMkLst>
            <pc:docMk/>
            <pc:sldMk cId="383126536" sldId="264"/>
            <ac:picMk id="24" creationId="{96B1884B-47EB-44CF-B75A-F1FE254A4709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2:30:24.050" v="155" actId="1076"/>
          <ac:picMkLst>
            <pc:docMk/>
            <pc:sldMk cId="383126536" sldId="264"/>
            <ac:picMk id="26" creationId="{DC5F4BB6-537C-4665-928D-74A29F60B4AF}"/>
          </ac:picMkLst>
        </pc:picChg>
        <pc:picChg chg="add del mod">
          <ac:chgData name="Guest User" userId="S::urn:spo:anon#583213ae2c4721af71ef005df02d9e20be0a6fa68ead0d791444b98f79ea1827::" providerId="AD" clId="Web-{AE281853-D5F1-C365-FFF7-2AA09410D432}" dt="2018-12-09T22:33:08.972" v="192"/>
          <ac:picMkLst>
            <pc:docMk/>
            <pc:sldMk cId="383126536" sldId="264"/>
            <ac:picMk id="30" creationId="{DA3273AB-34F5-401A-8EFA-B0A93BD71C46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2:40:18.629" v="235" actId="1076"/>
          <ac:picMkLst>
            <pc:docMk/>
            <pc:sldMk cId="383126536" sldId="264"/>
            <ac:picMk id="32" creationId="{7B171D8F-BF9F-48FD-9A99-8FF0AD857207}"/>
          </ac:picMkLst>
        </pc:picChg>
        <pc:cxnChg chg="add del mod">
          <ac:chgData name="Guest User" userId="S::urn:spo:anon#583213ae2c4721af71ef005df02d9e20be0a6fa68ead0d791444b98f79ea1827::" providerId="AD" clId="Web-{AE281853-D5F1-C365-FFF7-2AA09410D432}" dt="2018-12-09T22:27:43.672" v="134"/>
          <ac:cxnSpMkLst>
            <pc:docMk/>
            <pc:sldMk cId="383126536" sldId="264"/>
            <ac:cxnSpMk id="12" creationId="{7CF290DA-E62B-4999-B656-D6C794FD47FE}"/>
          </ac:cxnSpMkLst>
        </pc:cxnChg>
        <pc:cxnChg chg="add del mod">
          <ac:chgData name="Guest User" userId="S::urn:spo:anon#583213ae2c4721af71ef005df02d9e20be0a6fa68ead0d791444b98f79ea1827::" providerId="AD" clId="Web-{AE281853-D5F1-C365-FFF7-2AA09410D432}" dt="2018-12-09T22:22:19.078" v="88"/>
          <ac:cxnSpMkLst>
            <pc:docMk/>
            <pc:sldMk cId="383126536" sldId="264"/>
            <ac:cxnSpMk id="13" creationId="{6DB9CC8A-4E9B-4839-85B2-9B75ECC24A88}"/>
          </ac:cxnSpMkLst>
        </pc:cxnChg>
        <pc:cxnChg chg="add del mod">
          <ac:chgData name="Guest User" userId="S::urn:spo:anon#583213ae2c4721af71ef005df02d9e20be0a6fa68ead0d791444b98f79ea1827::" providerId="AD" clId="Web-{AE281853-D5F1-C365-FFF7-2AA09410D432}" dt="2018-12-09T22:27:37.672" v="133"/>
          <ac:cxnSpMkLst>
            <pc:docMk/>
            <pc:sldMk cId="383126536" sldId="264"/>
            <ac:cxnSpMk id="19" creationId="{0AE3287B-18FB-45DE-AB41-351824B2EB6C}"/>
          </ac:cxnSpMkLst>
        </pc:cxnChg>
        <pc:cxnChg chg="add del">
          <ac:chgData name="Guest User" userId="S::urn:spo:anon#583213ae2c4721af71ef005df02d9e20be0a6fa68ead0d791444b98f79ea1827::" providerId="AD" clId="Web-{AE281853-D5F1-C365-FFF7-2AA09410D432}" dt="2018-12-09T22:26:28.078" v="125"/>
          <ac:cxnSpMkLst>
            <pc:docMk/>
            <pc:sldMk cId="383126536" sldId="264"/>
            <ac:cxnSpMk id="20" creationId="{C69017A1-8BF6-4DF2-AC4F-C4886F4036D7}"/>
          </ac:cxnSpMkLst>
        </pc:cxnChg>
        <pc:cxnChg chg="add del mod">
          <ac:chgData name="Guest User" userId="S::urn:spo:anon#583213ae2c4721af71ef005df02d9e20be0a6fa68ead0d791444b98f79ea1827::" providerId="AD" clId="Web-{AE281853-D5F1-C365-FFF7-2AA09410D432}" dt="2018-12-09T22:28:23.657" v="141"/>
          <ac:cxnSpMkLst>
            <pc:docMk/>
            <pc:sldMk cId="383126536" sldId="264"/>
            <ac:cxnSpMk id="21" creationId="{487E6954-B452-4E25-AC27-EB8586FF7F81}"/>
          </ac:cxnSpMkLst>
        </pc:cxnChg>
        <pc:cxnChg chg="add mod">
          <ac:chgData name="Guest User" userId="S::urn:spo:anon#583213ae2c4721af71ef005df02d9e20be0a6fa68ead0d791444b98f79ea1827::" providerId="AD" clId="Web-{AE281853-D5F1-C365-FFF7-2AA09410D432}" dt="2018-12-09T22:40:15.848" v="234" actId="14100"/>
          <ac:cxnSpMkLst>
            <pc:docMk/>
            <pc:sldMk cId="383126536" sldId="264"/>
            <ac:cxnSpMk id="35" creationId="{BF93086D-381D-4F51-9B53-5441B19E3796}"/>
          </ac:cxnSpMkLst>
        </pc:cxnChg>
      </pc:sldChg>
      <pc:sldChg chg="addSp delSp modSp new">
        <pc:chgData name="Guest User" userId="S::urn:spo:anon#583213ae2c4721af71ef005df02d9e20be0a6fa68ead0d791444b98f79ea1827::" providerId="AD" clId="Web-{AE281853-D5F1-C365-FFF7-2AA09410D432}" dt="2018-12-09T22:44:49.371" v="256" actId="14100"/>
        <pc:sldMkLst>
          <pc:docMk/>
          <pc:sldMk cId="1503146551" sldId="272"/>
        </pc:sldMkLst>
        <pc:spChg chg="mod">
          <ac:chgData name="Guest User" userId="S::urn:spo:anon#583213ae2c4721af71ef005df02d9e20be0a6fa68ead0d791444b98f79ea1827::" providerId="AD" clId="Web-{AE281853-D5F1-C365-FFF7-2AA09410D432}" dt="2018-12-09T22:42:24.042" v="249" actId="20577"/>
          <ac:spMkLst>
            <pc:docMk/>
            <pc:sldMk cId="1503146551" sldId="272"/>
            <ac:spMk id="2" creationId="{21B695BC-D9A8-4D4E-ADA2-662D9F2AD3BD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42:27.948" v="252"/>
          <ac:spMkLst>
            <pc:docMk/>
            <pc:sldMk cId="1503146551" sldId="272"/>
            <ac:spMk id="3" creationId="{66F237CB-9550-41FF-8C31-7E92C30AD35F}"/>
          </ac:spMkLst>
        </pc:spChg>
        <pc:picChg chg="add mod">
          <ac:chgData name="Guest User" userId="S::urn:spo:anon#583213ae2c4721af71ef005df02d9e20be0a6fa68ead0d791444b98f79ea1827::" providerId="AD" clId="Web-{AE281853-D5F1-C365-FFF7-2AA09410D432}" dt="2018-12-09T22:44:49.371" v="256" actId="14100"/>
          <ac:picMkLst>
            <pc:docMk/>
            <pc:sldMk cId="1503146551" sldId="272"/>
            <ac:picMk id="4" creationId="{B148FD6F-A7BD-4B41-90BF-C3BDC836EAAE}"/>
          </ac:picMkLst>
        </pc:picChg>
      </pc:sldChg>
      <pc:sldChg chg="add del replId">
        <pc:chgData name="Guest User" userId="S::urn:spo:anon#583213ae2c4721af71ef005df02d9e20be0a6fa68ead0d791444b98f79ea1827::" providerId="AD" clId="Web-{AE281853-D5F1-C365-FFF7-2AA09410D432}" dt="2018-12-09T22:42:08.198" v="241"/>
        <pc:sldMkLst>
          <pc:docMk/>
          <pc:sldMk cId="2084490993" sldId="272"/>
        </pc:sldMkLst>
      </pc:sldChg>
      <pc:sldChg chg="addSp delSp modSp add replId">
        <pc:chgData name="Guest User" userId="S::urn:spo:anon#583213ae2c4721af71ef005df02d9e20be0a6fa68ead0d791444b98f79ea1827::" providerId="AD" clId="Web-{AE281853-D5F1-C365-FFF7-2AA09410D432}" dt="2018-12-09T23:07:32.636" v="408" actId="1076"/>
        <pc:sldMkLst>
          <pc:docMk/>
          <pc:sldMk cId="370166544" sldId="273"/>
        </pc:sldMkLst>
        <pc:spChg chg="mod">
          <ac:chgData name="Guest User" userId="S::urn:spo:anon#583213ae2c4721af71ef005df02d9e20be0a6fa68ead0d791444b98f79ea1827::" providerId="AD" clId="Web-{AE281853-D5F1-C365-FFF7-2AA09410D432}" dt="2018-12-09T22:57:21.900" v="303" actId="20577"/>
          <ac:spMkLst>
            <pc:docMk/>
            <pc:sldMk cId="370166544" sldId="273"/>
            <ac:spMk id="2" creationId="{3A9DE6C7-9BC0-485C-9AF7-A75050388EDF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56:09.275" v="267"/>
          <ac:spMkLst>
            <pc:docMk/>
            <pc:sldMk cId="370166544" sldId="273"/>
            <ac:spMk id="3" creationId="{9D561DD7-8C83-420A-BADC-A6A0AE7B1103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56:09.244" v="263"/>
          <ac:spMkLst>
            <pc:docMk/>
            <pc:sldMk cId="370166544" sldId="273"/>
            <ac:spMk id="6" creationId="{5ADD4856-C7A0-A84D-907E-0C1C4B8693B7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56:09.244" v="261"/>
          <ac:spMkLst>
            <pc:docMk/>
            <pc:sldMk cId="370166544" sldId="273"/>
            <ac:spMk id="7" creationId="{F3E6B2DA-707F-9944-90AF-503472988D40}"/>
          </ac:spMkLst>
        </pc:spChg>
        <pc:spChg chg="add del mod">
          <ac:chgData name="Guest User" userId="S::urn:spo:anon#583213ae2c4721af71ef005df02d9e20be0a6fa68ead0d791444b98f79ea1827::" providerId="AD" clId="Web-{AE281853-D5F1-C365-FFF7-2AA09410D432}" dt="2018-12-09T22:56:17.900" v="268"/>
          <ac:spMkLst>
            <pc:docMk/>
            <pc:sldMk cId="370166544" sldId="273"/>
            <ac:spMk id="8" creationId="{DE547260-9019-4E1E-9E05-D8461E0E15C1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56:09.244" v="262"/>
          <ac:spMkLst>
            <pc:docMk/>
            <pc:sldMk cId="370166544" sldId="273"/>
            <ac:spMk id="9" creationId="{F11D7460-7015-EF4B-9C89-3DD41C0BBE79}"/>
          </ac:spMkLst>
        </pc:spChg>
        <pc:spChg chg="del">
          <ac:chgData name="Guest User" userId="S::urn:spo:anon#583213ae2c4721af71ef005df02d9e20be0a6fa68ead0d791444b98f79ea1827::" providerId="AD" clId="Web-{AE281853-D5F1-C365-FFF7-2AA09410D432}" dt="2018-12-09T22:56:09.244" v="260"/>
          <ac:spMkLst>
            <pc:docMk/>
            <pc:sldMk cId="370166544" sldId="273"/>
            <ac:spMk id="11" creationId="{8561ED1F-EA29-C54D-BDFA-7FCB48D69F53}"/>
          </ac:spMkLst>
        </pc:spChg>
        <pc:picChg chg="del">
          <ac:chgData name="Guest User" userId="S::urn:spo:anon#583213ae2c4721af71ef005df02d9e20be0a6fa68ead0d791444b98f79ea1827::" providerId="AD" clId="Web-{AE281853-D5F1-C365-FFF7-2AA09410D432}" dt="2018-12-09T22:56:09.244" v="264"/>
          <ac:picMkLst>
            <pc:docMk/>
            <pc:sldMk cId="370166544" sldId="273"/>
            <ac:picMk id="5" creationId="{EC56DB02-B9B3-E841-88E7-D15C5DD7D5BD}"/>
          </ac:picMkLst>
        </pc:picChg>
        <pc:picChg chg="add mod ord">
          <ac:chgData name="Guest User" userId="S::urn:spo:anon#583213ae2c4721af71ef005df02d9e20be0a6fa68ead0d791444b98f79ea1827::" providerId="AD" clId="Web-{AE281853-D5F1-C365-FFF7-2AA09410D432}" dt="2018-12-09T23:07:32.636" v="408" actId="1076"/>
          <ac:picMkLst>
            <pc:docMk/>
            <pc:sldMk cId="370166544" sldId="273"/>
            <ac:picMk id="10" creationId="{F379F963-DF51-4D4C-A379-D77A16D1F226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2:56:09.260" v="266"/>
          <ac:picMkLst>
            <pc:docMk/>
            <pc:sldMk cId="370166544" sldId="273"/>
            <ac:picMk id="1026" creationId="{6D46D4FA-73CE-124C-9343-1FA8F537D3FA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2:56:09.260" v="265"/>
          <ac:picMkLst>
            <pc:docMk/>
            <pc:sldMk cId="370166544" sldId="273"/>
            <ac:picMk id="1028" creationId="{56FFCE27-F29F-364D-A062-E9C076754CEF}"/>
          </ac:picMkLst>
        </pc:picChg>
      </pc:sldChg>
      <pc:sldChg chg="addSp delSp modSp add replId">
        <pc:chgData name="Guest User" userId="S::urn:spo:anon#583213ae2c4721af71ef005df02d9e20be0a6fa68ead0d791444b98f79ea1827::" providerId="AD" clId="Web-{AE281853-D5F1-C365-FFF7-2AA09410D432}" dt="2018-12-09T23:08:02.511" v="413" actId="20577"/>
        <pc:sldMkLst>
          <pc:docMk/>
          <pc:sldMk cId="3080921192" sldId="274"/>
        </pc:sldMkLst>
        <pc:spChg chg="mod">
          <ac:chgData name="Guest User" userId="S::urn:spo:anon#583213ae2c4721af71ef005df02d9e20be0a6fa68ead0d791444b98f79ea1827::" providerId="AD" clId="Web-{AE281853-D5F1-C365-FFF7-2AA09410D432}" dt="2018-12-09T23:08:02.511" v="413" actId="20577"/>
          <ac:spMkLst>
            <pc:docMk/>
            <pc:sldMk cId="3080921192" sldId="274"/>
            <ac:spMk id="2" creationId="{3A9DE6C7-9BC0-485C-9AF7-A75050388EDF}"/>
          </ac:spMkLst>
        </pc:spChg>
        <pc:spChg chg="add del mod">
          <ac:chgData name="Guest User" userId="S::urn:spo:anon#583213ae2c4721af71ef005df02d9e20be0a6fa68ead0d791444b98f79ea1827::" providerId="AD" clId="Web-{AE281853-D5F1-C365-FFF7-2AA09410D432}" dt="2018-12-09T22:58:00.150" v="309"/>
          <ac:spMkLst>
            <pc:docMk/>
            <pc:sldMk cId="3080921192" sldId="274"/>
            <ac:spMk id="4" creationId="{C60F5992-4049-41DC-9D09-810307EFCCA9}"/>
          </ac:spMkLst>
        </pc:spChg>
        <pc:picChg chg="add mod ord">
          <ac:chgData name="Guest User" userId="S::urn:spo:anon#583213ae2c4721af71ef005df02d9e20be0a6fa68ead0d791444b98f79ea1827::" providerId="AD" clId="Web-{AE281853-D5F1-C365-FFF7-2AA09410D432}" dt="2018-12-09T22:58:28.666" v="314" actId="1076"/>
          <ac:picMkLst>
            <pc:docMk/>
            <pc:sldMk cId="3080921192" sldId="274"/>
            <ac:picMk id="5" creationId="{D8CF67AF-90D6-4570-B2D2-00068721510C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7:55.480" v="410" actId="1076"/>
          <ac:picMkLst>
            <pc:docMk/>
            <pc:sldMk cId="3080921192" sldId="274"/>
            <ac:picMk id="7" creationId="{B959200C-07E8-4D00-BE6E-5C584DF923A8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2:56:38.072" v="273"/>
          <ac:picMkLst>
            <pc:docMk/>
            <pc:sldMk cId="3080921192" sldId="274"/>
            <ac:picMk id="10" creationId="{F379F963-DF51-4D4C-A379-D77A16D1F226}"/>
          </ac:picMkLst>
        </pc:picChg>
      </pc:sldChg>
      <pc:sldChg chg="addSp delSp modSp add replId">
        <pc:chgData name="Guest User" userId="S::urn:spo:anon#583213ae2c4721af71ef005df02d9e20be0a6fa68ead0d791444b98f79ea1827::" providerId="AD" clId="Web-{AE281853-D5F1-C365-FFF7-2AA09410D432}" dt="2018-12-09T23:08:25.511" v="419" actId="1076"/>
        <pc:sldMkLst>
          <pc:docMk/>
          <pc:sldMk cId="3857908137" sldId="275"/>
        </pc:sldMkLst>
        <pc:spChg chg="mod">
          <ac:chgData name="Guest User" userId="S::urn:spo:anon#583213ae2c4721af71ef005df02d9e20be0a6fa68ead0d791444b98f79ea1827::" providerId="AD" clId="Web-{AE281853-D5F1-C365-FFF7-2AA09410D432}" dt="2018-12-09T22:59:26.807" v="336" actId="20577"/>
          <ac:spMkLst>
            <pc:docMk/>
            <pc:sldMk cId="3857908137" sldId="275"/>
            <ac:spMk id="2" creationId="{3A9DE6C7-9BC0-485C-9AF7-A75050388EDF}"/>
          </ac:spMkLst>
        </pc:spChg>
        <pc:spChg chg="add del mod">
          <ac:chgData name="Guest User" userId="S::urn:spo:anon#583213ae2c4721af71ef005df02d9e20be0a6fa68ead0d791444b98f79ea1827::" providerId="AD" clId="Web-{AE281853-D5F1-C365-FFF7-2AA09410D432}" dt="2018-12-09T22:59:29.026" v="340"/>
          <ac:spMkLst>
            <pc:docMk/>
            <pc:sldMk cId="3857908137" sldId="275"/>
            <ac:spMk id="4" creationId="{D968A266-4C92-4936-842F-489774824A6A}"/>
          </ac:spMkLst>
        </pc:spChg>
        <pc:picChg chg="del">
          <ac:chgData name="Guest User" userId="S::urn:spo:anon#583213ae2c4721af71ef005df02d9e20be0a6fa68ead0d791444b98f79ea1827::" providerId="AD" clId="Web-{AE281853-D5F1-C365-FFF7-2AA09410D432}" dt="2018-12-09T22:59:27.854" v="339"/>
          <ac:picMkLst>
            <pc:docMk/>
            <pc:sldMk cId="3857908137" sldId="275"/>
            <ac:picMk id="5" creationId="{D8CF67AF-90D6-4570-B2D2-00068721510C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8:25.511" v="419" actId="1076"/>
          <ac:picMkLst>
            <pc:docMk/>
            <pc:sldMk cId="3857908137" sldId="275"/>
            <ac:picMk id="6" creationId="{F37CABF1-41BA-4F8F-96B6-DD18F2CBBD61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2:59:53.557" v="341"/>
          <ac:picMkLst>
            <pc:docMk/>
            <pc:sldMk cId="3857908137" sldId="275"/>
            <ac:picMk id="7" creationId="{B959200C-07E8-4D00-BE6E-5C584DF923A8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8:22.324" v="417" actId="1076"/>
          <ac:picMkLst>
            <pc:docMk/>
            <pc:sldMk cId="3857908137" sldId="275"/>
            <ac:picMk id="9" creationId="{489A8DCC-3C63-482A-960C-7F9DCD40CF25}"/>
          </ac:picMkLst>
        </pc:picChg>
      </pc:sldChg>
      <pc:sldChg chg="addSp delSp modSp add replId">
        <pc:chgData name="Guest User" userId="S::urn:spo:anon#583213ae2c4721af71ef005df02d9e20be0a6fa68ead0d791444b98f79ea1827::" providerId="AD" clId="Web-{AE281853-D5F1-C365-FFF7-2AA09410D432}" dt="2018-12-09T23:01:36.698" v="374" actId="14100"/>
        <pc:sldMkLst>
          <pc:docMk/>
          <pc:sldMk cId="1961061829" sldId="276"/>
        </pc:sldMkLst>
        <pc:spChg chg="mod">
          <ac:chgData name="Guest User" userId="S::urn:spo:anon#583213ae2c4721af71ef005df02d9e20be0a6fa68ead0d791444b98f79ea1827::" providerId="AD" clId="Web-{AE281853-D5F1-C365-FFF7-2AA09410D432}" dt="2018-12-09T23:01:12.401" v="362" actId="20577"/>
          <ac:spMkLst>
            <pc:docMk/>
            <pc:sldMk cId="1961061829" sldId="276"/>
            <ac:spMk id="2" creationId="{3A9DE6C7-9BC0-485C-9AF7-A75050388EDF}"/>
          </ac:spMkLst>
        </pc:spChg>
        <pc:picChg chg="add mod">
          <ac:chgData name="Guest User" userId="S::urn:spo:anon#583213ae2c4721af71ef005df02d9e20be0a6fa68ead0d791444b98f79ea1827::" providerId="AD" clId="Web-{AE281853-D5F1-C365-FFF7-2AA09410D432}" dt="2018-12-09T23:01:32.385" v="371" actId="1076"/>
          <ac:picMkLst>
            <pc:docMk/>
            <pc:sldMk cId="1961061829" sldId="276"/>
            <ac:picMk id="3" creationId="{2883FA0C-51AF-4F8B-9677-078ED3F86890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1:36.698" v="374" actId="14100"/>
          <ac:picMkLst>
            <pc:docMk/>
            <pc:sldMk cId="1961061829" sldId="276"/>
            <ac:picMk id="5" creationId="{434DDD18-7314-4E30-B83E-79492334F0B3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3:01:14.324" v="365"/>
          <ac:picMkLst>
            <pc:docMk/>
            <pc:sldMk cId="1961061829" sldId="276"/>
            <ac:picMk id="6" creationId="{F37CABF1-41BA-4F8F-96B6-DD18F2CBBD61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3:01:13.167" v="364"/>
          <ac:picMkLst>
            <pc:docMk/>
            <pc:sldMk cId="1961061829" sldId="276"/>
            <ac:picMk id="9" creationId="{489A8DCC-3C63-482A-960C-7F9DCD40CF25}"/>
          </ac:picMkLst>
        </pc:picChg>
      </pc:sldChg>
      <pc:sldChg chg="addSp delSp modSp add replId">
        <pc:chgData name="Guest User" userId="S::urn:spo:anon#583213ae2c4721af71ef005df02d9e20be0a6fa68ead0d791444b98f79ea1827::" providerId="AD" clId="Web-{AE281853-D5F1-C365-FFF7-2AA09410D432}" dt="2018-12-09T23:04:57.433" v="400" actId="1076"/>
        <pc:sldMkLst>
          <pc:docMk/>
          <pc:sldMk cId="2192191076" sldId="277"/>
        </pc:sldMkLst>
        <pc:picChg chg="del">
          <ac:chgData name="Guest User" userId="S::urn:spo:anon#583213ae2c4721af71ef005df02d9e20be0a6fa68ead0d791444b98f79ea1827::" providerId="AD" clId="Web-{AE281853-D5F1-C365-FFF7-2AA09410D432}" dt="2018-12-09T23:01:53.073" v="376"/>
          <ac:picMkLst>
            <pc:docMk/>
            <pc:sldMk cId="2192191076" sldId="277"/>
            <ac:picMk id="3" creationId="{2883FA0C-51AF-4F8B-9677-078ED3F86890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4:57.433" v="400" actId="1076"/>
          <ac:picMkLst>
            <pc:docMk/>
            <pc:sldMk cId="2192191076" sldId="277"/>
            <ac:picMk id="4" creationId="{AC2A6FFC-D1A5-40D7-8752-9ACBAAD238EA}"/>
          </ac:picMkLst>
        </pc:picChg>
        <pc:picChg chg="del">
          <ac:chgData name="Guest User" userId="S::urn:spo:anon#583213ae2c4721af71ef005df02d9e20be0a6fa68ead0d791444b98f79ea1827::" providerId="AD" clId="Web-{AE281853-D5F1-C365-FFF7-2AA09410D432}" dt="2018-12-09T23:01:54.417" v="377"/>
          <ac:picMkLst>
            <pc:docMk/>
            <pc:sldMk cId="2192191076" sldId="277"/>
            <ac:picMk id="5" creationId="{434DDD18-7314-4E30-B83E-79492334F0B3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2:39.401" v="397" actId="1076"/>
          <ac:picMkLst>
            <pc:docMk/>
            <pc:sldMk cId="2192191076" sldId="277"/>
            <ac:picMk id="7" creationId="{F8DAE17B-D659-4429-8763-AA81537365F8}"/>
          </ac:picMkLst>
        </pc:picChg>
        <pc:picChg chg="add mod">
          <ac:chgData name="Guest User" userId="S::urn:spo:anon#583213ae2c4721af71ef005df02d9e20be0a6fa68ead0d791444b98f79ea1827::" providerId="AD" clId="Web-{AE281853-D5F1-C365-FFF7-2AA09410D432}" dt="2018-12-09T23:02:37.573" v="396" actId="1076"/>
          <ac:picMkLst>
            <pc:docMk/>
            <pc:sldMk cId="2192191076" sldId="277"/>
            <ac:picMk id="9" creationId="{1D5925D2-2625-439F-96F8-697B84465815}"/>
          </ac:picMkLst>
        </pc:picChg>
      </pc:sldChg>
    </pc:docChg>
  </pc:docChgLst>
  <pc:docChgLst>
    <pc:chgData name="Tiago Filipe Sousa Gonçalves" userId="S::up201607753@ms.uporto.pt::a18757dd-ece9-4c4e-a1a0-d3ba4fb28be5" providerId="AD" clId="Web-{860F42ED-9BA1-4232-9AE1-84851CD2284F}"/>
    <pc:docChg chg="modSld">
      <pc:chgData name="Tiago Filipe Sousa Gonçalves" userId="S::up201607753@ms.uporto.pt::a18757dd-ece9-4c4e-a1a0-d3ba4fb28be5" providerId="AD" clId="Web-{860F42ED-9BA1-4232-9AE1-84851CD2284F}" dt="2018-12-09T23:49:51.520" v="2" actId="20577"/>
      <pc:docMkLst>
        <pc:docMk/>
      </pc:docMkLst>
      <pc:sldChg chg="modSp">
        <pc:chgData name="Tiago Filipe Sousa Gonçalves" userId="S::up201607753@ms.uporto.pt::a18757dd-ece9-4c4e-a1a0-d3ba4fb28be5" providerId="AD" clId="Web-{860F42ED-9BA1-4232-9AE1-84851CD2284F}" dt="2018-12-09T23:49:50.442" v="0" actId="20577"/>
        <pc:sldMkLst>
          <pc:docMk/>
          <pc:sldMk cId="383126536" sldId="264"/>
        </pc:sldMkLst>
        <pc:spChg chg="mod">
          <ac:chgData name="Tiago Filipe Sousa Gonçalves" userId="S::up201607753@ms.uporto.pt::a18757dd-ece9-4c4e-a1a0-d3ba4fb28be5" providerId="AD" clId="Web-{860F42ED-9BA1-4232-9AE1-84851CD2284F}" dt="2018-12-09T23:49:50.442" v="0" actId="20577"/>
          <ac:spMkLst>
            <pc:docMk/>
            <pc:sldMk cId="383126536" sldId="264"/>
            <ac:spMk id="28" creationId="{ED444163-CB26-4B92-AEB4-A82A1C25AAC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7A9BD-BF5D-4742-BF30-CD640399DC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B69657-84E9-4E9B-A3E0-489CCC0AD27A}">
      <dgm:prSet phldrT="[Texto]"/>
      <dgm:spPr/>
      <dgm:t>
        <a:bodyPr/>
        <a:lstStyle/>
        <a:p>
          <a:r>
            <a:rPr lang="en-GB" b="1" i="0" dirty="0"/>
            <a:t>Image Processing</a:t>
          </a:r>
        </a:p>
      </dgm:t>
    </dgm:pt>
    <dgm:pt modelId="{9959F0EC-474F-4DE7-9644-BC0BFB600450}" type="parTrans" cxnId="{0BF4B5AD-2C78-44A2-9B1C-B2A6C5DA122C}">
      <dgm:prSet/>
      <dgm:spPr/>
      <dgm:t>
        <a:bodyPr/>
        <a:lstStyle/>
        <a:p>
          <a:endParaRPr lang="en-GB" b="1"/>
        </a:p>
      </dgm:t>
    </dgm:pt>
    <dgm:pt modelId="{6F9433C7-EF56-40E2-99F9-D1D6492BEA14}" type="sibTrans" cxnId="{0BF4B5AD-2C78-44A2-9B1C-B2A6C5DA122C}">
      <dgm:prSet/>
      <dgm:spPr/>
      <dgm:t>
        <a:bodyPr/>
        <a:lstStyle/>
        <a:p>
          <a:endParaRPr lang="en-GB" b="1"/>
        </a:p>
      </dgm:t>
    </dgm:pt>
    <dgm:pt modelId="{368F8CAB-70EE-499B-9DB0-92E7BFF3EB0F}">
      <dgm:prSet phldrT="[Texto]"/>
      <dgm:spPr/>
      <dgm:t>
        <a:bodyPr/>
        <a:lstStyle/>
        <a:p>
          <a:r>
            <a:rPr lang="en-GB" b="1" dirty="0"/>
            <a:t>Feature Extraction</a:t>
          </a:r>
        </a:p>
      </dgm:t>
    </dgm:pt>
    <dgm:pt modelId="{454E0244-C230-4C1E-BF4D-8F1BA255FDA4}" type="parTrans" cxnId="{DD64EEF8-0818-4740-965F-8603E17C554D}">
      <dgm:prSet/>
      <dgm:spPr/>
      <dgm:t>
        <a:bodyPr/>
        <a:lstStyle/>
        <a:p>
          <a:endParaRPr lang="en-GB" b="1"/>
        </a:p>
      </dgm:t>
    </dgm:pt>
    <dgm:pt modelId="{725509B8-1CEF-4359-98ED-8E2B98C4E0B2}" type="sibTrans" cxnId="{DD64EEF8-0818-4740-965F-8603E17C554D}">
      <dgm:prSet/>
      <dgm:spPr/>
      <dgm:t>
        <a:bodyPr/>
        <a:lstStyle/>
        <a:p>
          <a:endParaRPr lang="en-GB" b="1"/>
        </a:p>
      </dgm:t>
    </dgm:pt>
    <dgm:pt modelId="{E2E1FC6A-961E-4268-BBE0-D876E3F54A2E}">
      <dgm:prSet phldrT="[Texto]"/>
      <dgm:spPr/>
      <dgm:t>
        <a:bodyPr/>
        <a:lstStyle/>
        <a:p>
          <a:r>
            <a:rPr lang="en-GB" b="1" dirty="0"/>
            <a:t>Classification</a:t>
          </a:r>
        </a:p>
      </dgm:t>
    </dgm:pt>
    <dgm:pt modelId="{700F3778-3DB7-4073-8C44-1CFE954EE30A}" type="parTrans" cxnId="{4662FB0C-34E3-493E-9C26-17975312B8C9}">
      <dgm:prSet/>
      <dgm:spPr/>
      <dgm:t>
        <a:bodyPr/>
        <a:lstStyle/>
        <a:p>
          <a:endParaRPr lang="en-GB" b="1"/>
        </a:p>
      </dgm:t>
    </dgm:pt>
    <dgm:pt modelId="{D6D3AE85-854D-4FF6-B72F-FE5185B9418A}" type="sibTrans" cxnId="{4662FB0C-34E3-493E-9C26-17975312B8C9}">
      <dgm:prSet/>
      <dgm:spPr/>
      <dgm:t>
        <a:bodyPr/>
        <a:lstStyle/>
        <a:p>
          <a:endParaRPr lang="en-GB" b="1"/>
        </a:p>
      </dgm:t>
    </dgm:pt>
    <dgm:pt modelId="{5C1A65C7-6FFE-4FFE-95A3-C83D710F3964}">
      <dgm:prSet phldrT="[Texto]"/>
      <dgm:spPr/>
      <dgm:t>
        <a:bodyPr/>
        <a:lstStyle/>
        <a:p>
          <a:r>
            <a:rPr lang="en-GB" b="1" dirty="0"/>
            <a:t>Decision</a:t>
          </a:r>
        </a:p>
      </dgm:t>
    </dgm:pt>
    <dgm:pt modelId="{B9C296C5-BC56-44C3-B3AC-A715FD57520B}" type="parTrans" cxnId="{1B0657FB-6AAF-484C-AD5D-2A859902B28D}">
      <dgm:prSet/>
      <dgm:spPr/>
      <dgm:t>
        <a:bodyPr/>
        <a:lstStyle/>
        <a:p>
          <a:endParaRPr lang="en-GB" b="1"/>
        </a:p>
      </dgm:t>
    </dgm:pt>
    <dgm:pt modelId="{10DEC9A1-E1C0-4D5E-9E80-B20EE5387449}" type="sibTrans" cxnId="{1B0657FB-6AAF-484C-AD5D-2A859902B28D}">
      <dgm:prSet/>
      <dgm:spPr/>
      <dgm:t>
        <a:bodyPr/>
        <a:lstStyle/>
        <a:p>
          <a:endParaRPr lang="en-GB" b="1"/>
        </a:p>
      </dgm:t>
    </dgm:pt>
    <dgm:pt modelId="{19FFCD5F-F165-4FAE-AE38-3B5331262EB2}" type="pres">
      <dgm:prSet presAssocID="{66F7A9BD-BF5D-4742-BF30-CD640399DC77}" presName="Name0" presStyleCnt="0">
        <dgm:presLayoutVars>
          <dgm:dir/>
          <dgm:resizeHandles val="exact"/>
        </dgm:presLayoutVars>
      </dgm:prSet>
      <dgm:spPr/>
    </dgm:pt>
    <dgm:pt modelId="{D377083A-FFF5-4EA0-8138-23DE067416CF}" type="pres">
      <dgm:prSet presAssocID="{0FB69657-84E9-4E9B-A3E0-489CCC0AD27A}" presName="node" presStyleLbl="node1" presStyleIdx="0" presStyleCnt="4">
        <dgm:presLayoutVars>
          <dgm:bulletEnabled val="1"/>
        </dgm:presLayoutVars>
      </dgm:prSet>
      <dgm:spPr/>
    </dgm:pt>
    <dgm:pt modelId="{C773C56E-D5CF-47B8-8A57-C189236D1EFE}" type="pres">
      <dgm:prSet presAssocID="{6F9433C7-EF56-40E2-99F9-D1D6492BEA14}" presName="sibTrans" presStyleLbl="sibTrans2D1" presStyleIdx="0" presStyleCnt="3"/>
      <dgm:spPr/>
    </dgm:pt>
    <dgm:pt modelId="{4634EC4E-1ADB-4D5D-A2D3-2FFA7CA70025}" type="pres">
      <dgm:prSet presAssocID="{6F9433C7-EF56-40E2-99F9-D1D6492BEA14}" presName="connectorText" presStyleLbl="sibTrans2D1" presStyleIdx="0" presStyleCnt="3"/>
      <dgm:spPr/>
    </dgm:pt>
    <dgm:pt modelId="{3E08A2CE-E803-484D-8A17-D80BCBFA8BF5}" type="pres">
      <dgm:prSet presAssocID="{368F8CAB-70EE-499B-9DB0-92E7BFF3EB0F}" presName="node" presStyleLbl="node1" presStyleIdx="1" presStyleCnt="4">
        <dgm:presLayoutVars>
          <dgm:bulletEnabled val="1"/>
        </dgm:presLayoutVars>
      </dgm:prSet>
      <dgm:spPr/>
    </dgm:pt>
    <dgm:pt modelId="{7E01A9A0-3645-4B64-9AC1-8956CDB01385}" type="pres">
      <dgm:prSet presAssocID="{725509B8-1CEF-4359-98ED-8E2B98C4E0B2}" presName="sibTrans" presStyleLbl="sibTrans2D1" presStyleIdx="1" presStyleCnt="3"/>
      <dgm:spPr/>
    </dgm:pt>
    <dgm:pt modelId="{A01A37D4-B29F-4602-96C7-9993EEC66A92}" type="pres">
      <dgm:prSet presAssocID="{725509B8-1CEF-4359-98ED-8E2B98C4E0B2}" presName="connectorText" presStyleLbl="sibTrans2D1" presStyleIdx="1" presStyleCnt="3"/>
      <dgm:spPr/>
    </dgm:pt>
    <dgm:pt modelId="{EBCA4A9C-B826-4AE0-95EE-053BCF005A7C}" type="pres">
      <dgm:prSet presAssocID="{E2E1FC6A-961E-4268-BBE0-D876E3F54A2E}" presName="node" presStyleLbl="node1" presStyleIdx="2" presStyleCnt="4">
        <dgm:presLayoutVars>
          <dgm:bulletEnabled val="1"/>
        </dgm:presLayoutVars>
      </dgm:prSet>
      <dgm:spPr/>
    </dgm:pt>
    <dgm:pt modelId="{E0043927-51C9-481D-BC2D-1A2EB37DAA7A}" type="pres">
      <dgm:prSet presAssocID="{D6D3AE85-854D-4FF6-B72F-FE5185B9418A}" presName="sibTrans" presStyleLbl="sibTrans2D1" presStyleIdx="2" presStyleCnt="3"/>
      <dgm:spPr/>
    </dgm:pt>
    <dgm:pt modelId="{9E016BB9-8AA0-448C-A3ED-9F46BCAB8EF3}" type="pres">
      <dgm:prSet presAssocID="{D6D3AE85-854D-4FF6-B72F-FE5185B9418A}" presName="connectorText" presStyleLbl="sibTrans2D1" presStyleIdx="2" presStyleCnt="3"/>
      <dgm:spPr/>
    </dgm:pt>
    <dgm:pt modelId="{08CDA226-D8E6-4068-8559-12E1A787E9AE}" type="pres">
      <dgm:prSet presAssocID="{5C1A65C7-6FFE-4FFE-95A3-C83D710F3964}" presName="node" presStyleLbl="node1" presStyleIdx="3" presStyleCnt="4">
        <dgm:presLayoutVars>
          <dgm:bulletEnabled val="1"/>
        </dgm:presLayoutVars>
      </dgm:prSet>
      <dgm:spPr/>
    </dgm:pt>
  </dgm:ptLst>
  <dgm:cxnLst>
    <dgm:cxn modelId="{C3663308-66CC-45B4-8A0D-D2A12A70FDE7}" type="presOf" srcId="{725509B8-1CEF-4359-98ED-8E2B98C4E0B2}" destId="{A01A37D4-B29F-4602-96C7-9993EEC66A92}" srcOrd="1" destOrd="0" presId="urn:microsoft.com/office/officeart/2005/8/layout/process1"/>
    <dgm:cxn modelId="{4662FB0C-34E3-493E-9C26-17975312B8C9}" srcId="{66F7A9BD-BF5D-4742-BF30-CD640399DC77}" destId="{E2E1FC6A-961E-4268-BBE0-D876E3F54A2E}" srcOrd="2" destOrd="0" parTransId="{700F3778-3DB7-4073-8C44-1CFE954EE30A}" sibTransId="{D6D3AE85-854D-4FF6-B72F-FE5185B9418A}"/>
    <dgm:cxn modelId="{D9DDEF0F-E2E1-47CE-A333-287CC6676DA7}" type="presOf" srcId="{368F8CAB-70EE-499B-9DB0-92E7BFF3EB0F}" destId="{3E08A2CE-E803-484D-8A17-D80BCBFA8BF5}" srcOrd="0" destOrd="0" presId="urn:microsoft.com/office/officeart/2005/8/layout/process1"/>
    <dgm:cxn modelId="{DDFE8D25-26AA-4BAC-9064-7D2AAADA255D}" type="presOf" srcId="{725509B8-1CEF-4359-98ED-8E2B98C4E0B2}" destId="{7E01A9A0-3645-4B64-9AC1-8956CDB01385}" srcOrd="0" destOrd="0" presId="urn:microsoft.com/office/officeart/2005/8/layout/process1"/>
    <dgm:cxn modelId="{1F035C3E-225F-4DD0-9BAC-7063413F22CE}" type="presOf" srcId="{66F7A9BD-BF5D-4742-BF30-CD640399DC77}" destId="{19FFCD5F-F165-4FAE-AE38-3B5331262EB2}" srcOrd="0" destOrd="0" presId="urn:microsoft.com/office/officeart/2005/8/layout/process1"/>
    <dgm:cxn modelId="{572C3350-73CF-42B8-AAB7-9D8C40179985}" type="presOf" srcId="{5C1A65C7-6FFE-4FFE-95A3-C83D710F3964}" destId="{08CDA226-D8E6-4068-8559-12E1A787E9AE}" srcOrd="0" destOrd="0" presId="urn:microsoft.com/office/officeart/2005/8/layout/process1"/>
    <dgm:cxn modelId="{6987A67B-5873-4CDC-9665-8741EF666164}" type="presOf" srcId="{6F9433C7-EF56-40E2-99F9-D1D6492BEA14}" destId="{C773C56E-D5CF-47B8-8A57-C189236D1EFE}" srcOrd="0" destOrd="0" presId="urn:microsoft.com/office/officeart/2005/8/layout/process1"/>
    <dgm:cxn modelId="{0DC39A8F-C02B-4E82-89E6-43B99049E6DD}" type="presOf" srcId="{E2E1FC6A-961E-4268-BBE0-D876E3F54A2E}" destId="{EBCA4A9C-B826-4AE0-95EE-053BCF005A7C}" srcOrd="0" destOrd="0" presId="urn:microsoft.com/office/officeart/2005/8/layout/process1"/>
    <dgm:cxn modelId="{8A749F92-5E04-4565-8F4C-0E2AFC014D55}" type="presOf" srcId="{0FB69657-84E9-4E9B-A3E0-489CCC0AD27A}" destId="{D377083A-FFF5-4EA0-8138-23DE067416CF}" srcOrd="0" destOrd="0" presId="urn:microsoft.com/office/officeart/2005/8/layout/process1"/>
    <dgm:cxn modelId="{7538139E-B738-44C8-B099-231CE8144006}" type="presOf" srcId="{D6D3AE85-854D-4FF6-B72F-FE5185B9418A}" destId="{E0043927-51C9-481D-BC2D-1A2EB37DAA7A}" srcOrd="0" destOrd="0" presId="urn:microsoft.com/office/officeart/2005/8/layout/process1"/>
    <dgm:cxn modelId="{0952D2A1-95C9-4E2B-94B7-856380322752}" type="presOf" srcId="{6F9433C7-EF56-40E2-99F9-D1D6492BEA14}" destId="{4634EC4E-1ADB-4D5D-A2D3-2FFA7CA70025}" srcOrd="1" destOrd="0" presId="urn:microsoft.com/office/officeart/2005/8/layout/process1"/>
    <dgm:cxn modelId="{0BF4B5AD-2C78-44A2-9B1C-B2A6C5DA122C}" srcId="{66F7A9BD-BF5D-4742-BF30-CD640399DC77}" destId="{0FB69657-84E9-4E9B-A3E0-489CCC0AD27A}" srcOrd="0" destOrd="0" parTransId="{9959F0EC-474F-4DE7-9644-BC0BFB600450}" sibTransId="{6F9433C7-EF56-40E2-99F9-D1D6492BEA14}"/>
    <dgm:cxn modelId="{E98E8FCB-FACE-4FEF-AB49-5E44CE187CE2}" type="presOf" srcId="{D6D3AE85-854D-4FF6-B72F-FE5185B9418A}" destId="{9E016BB9-8AA0-448C-A3ED-9F46BCAB8EF3}" srcOrd="1" destOrd="0" presId="urn:microsoft.com/office/officeart/2005/8/layout/process1"/>
    <dgm:cxn modelId="{DD64EEF8-0818-4740-965F-8603E17C554D}" srcId="{66F7A9BD-BF5D-4742-BF30-CD640399DC77}" destId="{368F8CAB-70EE-499B-9DB0-92E7BFF3EB0F}" srcOrd="1" destOrd="0" parTransId="{454E0244-C230-4C1E-BF4D-8F1BA255FDA4}" sibTransId="{725509B8-1CEF-4359-98ED-8E2B98C4E0B2}"/>
    <dgm:cxn modelId="{1B0657FB-6AAF-484C-AD5D-2A859902B28D}" srcId="{66F7A9BD-BF5D-4742-BF30-CD640399DC77}" destId="{5C1A65C7-6FFE-4FFE-95A3-C83D710F3964}" srcOrd="3" destOrd="0" parTransId="{B9C296C5-BC56-44C3-B3AC-A715FD57520B}" sibTransId="{10DEC9A1-E1C0-4D5E-9E80-B20EE5387449}"/>
    <dgm:cxn modelId="{0652B8F6-7D8D-42C0-B885-F24EF511FEC3}" type="presParOf" srcId="{19FFCD5F-F165-4FAE-AE38-3B5331262EB2}" destId="{D377083A-FFF5-4EA0-8138-23DE067416CF}" srcOrd="0" destOrd="0" presId="urn:microsoft.com/office/officeart/2005/8/layout/process1"/>
    <dgm:cxn modelId="{8240E57D-7F4D-4F25-AD13-A1BD273BE9CA}" type="presParOf" srcId="{19FFCD5F-F165-4FAE-AE38-3B5331262EB2}" destId="{C773C56E-D5CF-47B8-8A57-C189236D1EFE}" srcOrd="1" destOrd="0" presId="urn:microsoft.com/office/officeart/2005/8/layout/process1"/>
    <dgm:cxn modelId="{DC780E4A-00D0-4C3E-B122-E71A8CB55D3D}" type="presParOf" srcId="{C773C56E-D5CF-47B8-8A57-C189236D1EFE}" destId="{4634EC4E-1ADB-4D5D-A2D3-2FFA7CA70025}" srcOrd="0" destOrd="0" presId="urn:microsoft.com/office/officeart/2005/8/layout/process1"/>
    <dgm:cxn modelId="{6EF4C101-F673-4BBF-9DBB-33D0D11B5193}" type="presParOf" srcId="{19FFCD5F-F165-4FAE-AE38-3B5331262EB2}" destId="{3E08A2CE-E803-484D-8A17-D80BCBFA8BF5}" srcOrd="2" destOrd="0" presId="urn:microsoft.com/office/officeart/2005/8/layout/process1"/>
    <dgm:cxn modelId="{88A9029B-0224-43CD-81FA-C8EFE5B56872}" type="presParOf" srcId="{19FFCD5F-F165-4FAE-AE38-3B5331262EB2}" destId="{7E01A9A0-3645-4B64-9AC1-8956CDB01385}" srcOrd="3" destOrd="0" presId="urn:microsoft.com/office/officeart/2005/8/layout/process1"/>
    <dgm:cxn modelId="{6AC9F52A-E48E-4ECE-BDC7-F3EF6A6CB6F6}" type="presParOf" srcId="{7E01A9A0-3645-4B64-9AC1-8956CDB01385}" destId="{A01A37D4-B29F-4602-96C7-9993EEC66A92}" srcOrd="0" destOrd="0" presId="urn:microsoft.com/office/officeart/2005/8/layout/process1"/>
    <dgm:cxn modelId="{160DFFA1-793D-4236-A68D-B8E28BD57AD9}" type="presParOf" srcId="{19FFCD5F-F165-4FAE-AE38-3B5331262EB2}" destId="{EBCA4A9C-B826-4AE0-95EE-053BCF005A7C}" srcOrd="4" destOrd="0" presId="urn:microsoft.com/office/officeart/2005/8/layout/process1"/>
    <dgm:cxn modelId="{FD0DEB5C-3A9F-4BE0-A8E6-33B3D16C67B4}" type="presParOf" srcId="{19FFCD5F-F165-4FAE-AE38-3B5331262EB2}" destId="{E0043927-51C9-481D-BC2D-1A2EB37DAA7A}" srcOrd="5" destOrd="0" presId="urn:microsoft.com/office/officeart/2005/8/layout/process1"/>
    <dgm:cxn modelId="{4F7D1B01-02EC-4F89-A907-8D48562A2420}" type="presParOf" srcId="{E0043927-51C9-481D-BC2D-1A2EB37DAA7A}" destId="{9E016BB9-8AA0-448C-A3ED-9F46BCAB8EF3}" srcOrd="0" destOrd="0" presId="urn:microsoft.com/office/officeart/2005/8/layout/process1"/>
    <dgm:cxn modelId="{68874133-3B71-4513-86D0-1392A0A82414}" type="presParOf" srcId="{19FFCD5F-F165-4FAE-AE38-3B5331262EB2}" destId="{08CDA226-D8E6-4068-8559-12E1A787E9A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0E11-036E-E140-A27D-895451F987AF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A1A8C664-5506-4F4F-8157-A2D90479390E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Input a new image and compute SIFT descriptors</a:t>
          </a:r>
        </a:p>
      </dgm:t>
    </dgm:pt>
    <dgm:pt modelId="{3EBD4FB4-8EF2-FB4A-AAD0-8D4C1F213C6B}" type="parTrans" cxnId="{23F610F5-E726-454F-86E9-0E1D28D594FF}">
      <dgm:prSet/>
      <dgm:spPr/>
      <dgm:t>
        <a:bodyPr/>
        <a:lstStyle/>
        <a:p>
          <a:endParaRPr lang="pt-PT" b="1"/>
        </a:p>
      </dgm:t>
    </dgm:pt>
    <dgm:pt modelId="{4198F689-0C94-6B44-9109-E40950F7F741}" type="sibTrans" cxnId="{23F610F5-E726-454F-86E9-0E1D28D594FF}">
      <dgm:prSet/>
      <dgm:spPr/>
      <dgm:t>
        <a:bodyPr/>
        <a:lstStyle/>
        <a:p>
          <a:endParaRPr lang="pt-PT" b="1"/>
        </a:p>
      </dgm:t>
    </dgm:pt>
    <dgm:pt modelId="{25667D27-A2D8-1140-85B1-F851B293C89B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FLANN to compare descriptors from all training classes and the new image (K=2)</a:t>
          </a:r>
        </a:p>
      </dgm:t>
    </dgm:pt>
    <dgm:pt modelId="{4DE303E6-4FCB-7845-8A13-BFE34377D17D}" type="parTrans" cxnId="{91D5AC78-289E-AF48-B938-E8A62BBF5334}">
      <dgm:prSet/>
      <dgm:spPr/>
      <dgm:t>
        <a:bodyPr/>
        <a:lstStyle/>
        <a:p>
          <a:endParaRPr lang="pt-PT" b="1"/>
        </a:p>
      </dgm:t>
    </dgm:pt>
    <dgm:pt modelId="{74ACE451-2051-A040-992A-C64EAD2427EF}" type="sibTrans" cxnId="{91D5AC78-289E-AF48-B938-E8A62BBF5334}">
      <dgm:prSet/>
      <dgm:spPr/>
      <dgm:t>
        <a:bodyPr/>
        <a:lstStyle/>
        <a:p>
          <a:endParaRPr lang="pt-PT" b="1"/>
        </a:p>
      </dgm:t>
    </dgm:pt>
    <dgm:pt modelId="{7A027967-0837-6B47-BD68-E52D224F6A20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The pair of images with the lowest distance are the most similar</a:t>
          </a:r>
        </a:p>
      </dgm:t>
    </dgm:pt>
    <dgm:pt modelId="{153457BD-B01E-AF4A-9047-2736489A3973}" type="parTrans" cxnId="{8E3C0971-E3B7-8E48-8970-8F4BCDA6F6EA}">
      <dgm:prSet/>
      <dgm:spPr/>
      <dgm:t>
        <a:bodyPr/>
        <a:lstStyle/>
        <a:p>
          <a:endParaRPr lang="pt-PT" b="1"/>
        </a:p>
      </dgm:t>
    </dgm:pt>
    <dgm:pt modelId="{F9497D4B-20FB-CF4E-8E07-E5499BB19E07}" type="sibTrans" cxnId="{8E3C0971-E3B7-8E48-8970-8F4BCDA6F6EA}">
      <dgm:prSet/>
      <dgm:spPr/>
      <dgm:t>
        <a:bodyPr/>
        <a:lstStyle/>
        <a:p>
          <a:endParaRPr lang="pt-PT" b="1"/>
        </a:p>
      </dgm:t>
    </dgm:pt>
    <dgm:pt modelId="{B38D101C-A5B4-2B4E-8A85-F18ABE592FC0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b="1" noProof="0" dirty="0"/>
            <a:t>Assign new image the same class from the most similar image</a:t>
          </a:r>
        </a:p>
      </dgm:t>
    </dgm:pt>
    <dgm:pt modelId="{BB1E763E-D5F6-124F-94C2-F6C8ABBA6CFA}" type="parTrans" cxnId="{BD824357-133F-C147-879E-C77181AC922F}">
      <dgm:prSet/>
      <dgm:spPr/>
      <dgm:t>
        <a:bodyPr/>
        <a:lstStyle/>
        <a:p>
          <a:endParaRPr lang="pt-PT" b="1"/>
        </a:p>
      </dgm:t>
    </dgm:pt>
    <dgm:pt modelId="{808F1CA7-45BF-B043-9A12-17CCFB115254}" type="sibTrans" cxnId="{BD824357-133F-C147-879E-C77181AC922F}">
      <dgm:prSet/>
      <dgm:spPr/>
      <dgm:t>
        <a:bodyPr/>
        <a:lstStyle/>
        <a:p>
          <a:endParaRPr lang="pt-PT" b="1"/>
        </a:p>
      </dgm:t>
    </dgm:pt>
    <dgm:pt modelId="{861D5C7E-7252-CF4F-A387-1AFCDB4CC0B0}" type="pres">
      <dgm:prSet presAssocID="{12310E11-036E-E140-A27D-895451F987AF}" presName="Name0" presStyleCnt="0">
        <dgm:presLayoutVars>
          <dgm:dir/>
          <dgm:resizeHandles val="exact"/>
        </dgm:presLayoutVars>
      </dgm:prSet>
      <dgm:spPr/>
    </dgm:pt>
    <dgm:pt modelId="{D23E53BF-98D1-644B-8BA7-6662E3FFE12E}" type="pres">
      <dgm:prSet presAssocID="{A1A8C664-5506-4F4F-8157-A2D90479390E}" presName="parTxOnly" presStyleLbl="node1" presStyleIdx="0" presStyleCnt="4">
        <dgm:presLayoutVars>
          <dgm:bulletEnabled val="1"/>
        </dgm:presLayoutVars>
      </dgm:prSet>
      <dgm:spPr/>
    </dgm:pt>
    <dgm:pt modelId="{9DF3BBE3-29F4-FE45-B6A4-8D939B09C765}" type="pres">
      <dgm:prSet presAssocID="{4198F689-0C94-6B44-9109-E40950F7F741}" presName="parSpace" presStyleCnt="0"/>
      <dgm:spPr/>
    </dgm:pt>
    <dgm:pt modelId="{BB243182-A595-2E42-89F5-50B0BF6938BC}" type="pres">
      <dgm:prSet presAssocID="{25667D27-A2D8-1140-85B1-F851B293C89B}" presName="parTxOnly" presStyleLbl="node1" presStyleIdx="1" presStyleCnt="4" custScaleX="128189">
        <dgm:presLayoutVars>
          <dgm:bulletEnabled val="1"/>
        </dgm:presLayoutVars>
      </dgm:prSet>
      <dgm:spPr/>
    </dgm:pt>
    <dgm:pt modelId="{4A0F1AAE-4DBC-5F44-B33B-4F016F57893B}" type="pres">
      <dgm:prSet presAssocID="{74ACE451-2051-A040-992A-C64EAD2427EF}" presName="parSpace" presStyleCnt="0"/>
      <dgm:spPr/>
    </dgm:pt>
    <dgm:pt modelId="{79009070-6744-A544-8C25-F3529C421FE4}" type="pres">
      <dgm:prSet presAssocID="{7A027967-0837-6B47-BD68-E52D224F6A20}" presName="parTxOnly" presStyleLbl="node1" presStyleIdx="2" presStyleCnt="4">
        <dgm:presLayoutVars>
          <dgm:bulletEnabled val="1"/>
        </dgm:presLayoutVars>
      </dgm:prSet>
      <dgm:spPr/>
    </dgm:pt>
    <dgm:pt modelId="{B3D9E3CC-583A-4E43-9497-D19CB82401F5}" type="pres">
      <dgm:prSet presAssocID="{F9497D4B-20FB-CF4E-8E07-E5499BB19E07}" presName="parSpace" presStyleCnt="0"/>
      <dgm:spPr/>
    </dgm:pt>
    <dgm:pt modelId="{F485F3A6-8370-0F4C-9802-25A65CD6A646}" type="pres">
      <dgm:prSet presAssocID="{B38D101C-A5B4-2B4E-8A85-F18ABE592FC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688751D-362F-4645-845D-10BEA69AF164}" type="presOf" srcId="{12310E11-036E-E140-A27D-895451F987AF}" destId="{861D5C7E-7252-CF4F-A387-1AFCDB4CC0B0}" srcOrd="0" destOrd="0" presId="urn:microsoft.com/office/officeart/2005/8/layout/hChevron3"/>
    <dgm:cxn modelId="{8EA1025D-5BC7-8443-994C-F7C990474641}" type="presOf" srcId="{25667D27-A2D8-1140-85B1-F851B293C89B}" destId="{BB243182-A595-2E42-89F5-50B0BF6938BC}" srcOrd="0" destOrd="0" presId="urn:microsoft.com/office/officeart/2005/8/layout/hChevron3"/>
    <dgm:cxn modelId="{B0704564-5FF0-F742-8F34-C1B07AD14565}" type="presOf" srcId="{A1A8C664-5506-4F4F-8157-A2D90479390E}" destId="{D23E53BF-98D1-644B-8BA7-6662E3FFE12E}" srcOrd="0" destOrd="0" presId="urn:microsoft.com/office/officeart/2005/8/layout/hChevron3"/>
    <dgm:cxn modelId="{8E3C0971-E3B7-8E48-8970-8F4BCDA6F6EA}" srcId="{12310E11-036E-E140-A27D-895451F987AF}" destId="{7A027967-0837-6B47-BD68-E52D224F6A20}" srcOrd="2" destOrd="0" parTransId="{153457BD-B01E-AF4A-9047-2736489A3973}" sibTransId="{F9497D4B-20FB-CF4E-8E07-E5499BB19E07}"/>
    <dgm:cxn modelId="{BD824357-133F-C147-879E-C77181AC922F}" srcId="{12310E11-036E-E140-A27D-895451F987AF}" destId="{B38D101C-A5B4-2B4E-8A85-F18ABE592FC0}" srcOrd="3" destOrd="0" parTransId="{BB1E763E-D5F6-124F-94C2-F6C8ABBA6CFA}" sibTransId="{808F1CA7-45BF-B043-9A12-17CCFB115254}"/>
    <dgm:cxn modelId="{91D5AC78-289E-AF48-B938-E8A62BBF5334}" srcId="{12310E11-036E-E140-A27D-895451F987AF}" destId="{25667D27-A2D8-1140-85B1-F851B293C89B}" srcOrd="1" destOrd="0" parTransId="{4DE303E6-4FCB-7845-8A13-BFE34377D17D}" sibTransId="{74ACE451-2051-A040-992A-C64EAD2427EF}"/>
    <dgm:cxn modelId="{CE699D79-B88B-1949-AE7F-08026D2AF5CF}" type="presOf" srcId="{7A027967-0837-6B47-BD68-E52D224F6A20}" destId="{79009070-6744-A544-8C25-F3529C421FE4}" srcOrd="0" destOrd="0" presId="urn:microsoft.com/office/officeart/2005/8/layout/hChevron3"/>
    <dgm:cxn modelId="{0F7EB5C3-8613-6B47-9BE4-C89FE41B39AE}" type="presOf" srcId="{B38D101C-A5B4-2B4E-8A85-F18ABE592FC0}" destId="{F485F3A6-8370-0F4C-9802-25A65CD6A646}" srcOrd="0" destOrd="0" presId="urn:microsoft.com/office/officeart/2005/8/layout/hChevron3"/>
    <dgm:cxn modelId="{23F610F5-E726-454F-86E9-0E1D28D594FF}" srcId="{12310E11-036E-E140-A27D-895451F987AF}" destId="{A1A8C664-5506-4F4F-8157-A2D90479390E}" srcOrd="0" destOrd="0" parTransId="{3EBD4FB4-8EF2-FB4A-AAD0-8D4C1F213C6B}" sibTransId="{4198F689-0C94-6B44-9109-E40950F7F741}"/>
    <dgm:cxn modelId="{68FA9F07-58E9-3047-BF77-8142D75A28F3}" type="presParOf" srcId="{861D5C7E-7252-CF4F-A387-1AFCDB4CC0B0}" destId="{D23E53BF-98D1-644B-8BA7-6662E3FFE12E}" srcOrd="0" destOrd="0" presId="urn:microsoft.com/office/officeart/2005/8/layout/hChevron3"/>
    <dgm:cxn modelId="{850D3FCD-8284-1147-AC5D-07FA9DCF8C4B}" type="presParOf" srcId="{861D5C7E-7252-CF4F-A387-1AFCDB4CC0B0}" destId="{9DF3BBE3-29F4-FE45-B6A4-8D939B09C765}" srcOrd="1" destOrd="0" presId="urn:microsoft.com/office/officeart/2005/8/layout/hChevron3"/>
    <dgm:cxn modelId="{AF88D89C-8B58-214E-9E55-6EC5A08AF858}" type="presParOf" srcId="{861D5C7E-7252-CF4F-A387-1AFCDB4CC0B0}" destId="{BB243182-A595-2E42-89F5-50B0BF6938BC}" srcOrd="2" destOrd="0" presId="urn:microsoft.com/office/officeart/2005/8/layout/hChevron3"/>
    <dgm:cxn modelId="{4AC7C122-1C92-AE40-9979-3D8849A28EC7}" type="presParOf" srcId="{861D5C7E-7252-CF4F-A387-1AFCDB4CC0B0}" destId="{4A0F1AAE-4DBC-5F44-B33B-4F016F57893B}" srcOrd="3" destOrd="0" presId="urn:microsoft.com/office/officeart/2005/8/layout/hChevron3"/>
    <dgm:cxn modelId="{A5BFC3A9-4242-B346-84E1-9056BA74F035}" type="presParOf" srcId="{861D5C7E-7252-CF4F-A387-1AFCDB4CC0B0}" destId="{79009070-6744-A544-8C25-F3529C421FE4}" srcOrd="4" destOrd="0" presId="urn:microsoft.com/office/officeart/2005/8/layout/hChevron3"/>
    <dgm:cxn modelId="{13C2413B-89FC-7249-AC08-54D864780670}" type="presParOf" srcId="{861D5C7E-7252-CF4F-A387-1AFCDB4CC0B0}" destId="{B3D9E3CC-583A-4E43-9497-D19CB82401F5}" srcOrd="5" destOrd="0" presId="urn:microsoft.com/office/officeart/2005/8/layout/hChevron3"/>
    <dgm:cxn modelId="{78711C93-D428-0648-93C1-0E24C2A3689C}" type="presParOf" srcId="{861D5C7E-7252-CF4F-A387-1AFCDB4CC0B0}" destId="{F485F3A6-8370-0F4C-9802-25A65CD6A64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EDCD5-149E-9F4D-B788-0B6EC8DC486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51B833A-D2C5-DE40-A68C-1F0E25BEEE49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Train classifier with the features from the training images</a:t>
          </a:r>
        </a:p>
      </dgm:t>
    </dgm:pt>
    <dgm:pt modelId="{D44A2F7C-3EB4-AA45-BC65-C6F4EBC506E1}" type="parTrans" cxnId="{EB59E6E3-98A4-5747-BC0D-D11B705EC9AC}">
      <dgm:prSet/>
      <dgm:spPr/>
      <dgm:t>
        <a:bodyPr/>
        <a:lstStyle/>
        <a:p>
          <a:endParaRPr lang="pt-PT" b="1"/>
        </a:p>
      </dgm:t>
    </dgm:pt>
    <dgm:pt modelId="{BC2C1851-8715-3E4A-A6A8-858A2C3542E7}" type="sibTrans" cxnId="{EB59E6E3-98A4-5747-BC0D-D11B705EC9AC}">
      <dgm:prSet/>
      <dgm:spPr/>
      <dgm:t>
        <a:bodyPr/>
        <a:lstStyle/>
        <a:p>
          <a:endParaRPr lang="pt-PT" b="1"/>
        </a:p>
      </dgm:t>
    </dgm:pt>
    <dgm:pt modelId="{53EA5D6C-8916-CF4D-A82A-F1BDA5B44B65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Input a new image, compute descriptors and obtain its bag of visual words</a:t>
          </a:r>
        </a:p>
      </dgm:t>
    </dgm:pt>
    <dgm:pt modelId="{A3B2B38C-137C-6144-96AB-35C98E60F780}" type="parTrans" cxnId="{1C1DEE13-63BE-A842-ADC8-9BF41D2E526F}">
      <dgm:prSet/>
      <dgm:spPr/>
      <dgm:t>
        <a:bodyPr/>
        <a:lstStyle/>
        <a:p>
          <a:endParaRPr lang="pt-PT" b="1"/>
        </a:p>
      </dgm:t>
    </dgm:pt>
    <dgm:pt modelId="{EB9CFC71-FDA5-094A-81BB-4E7733A3C30F}" type="sibTrans" cxnId="{1C1DEE13-63BE-A842-ADC8-9BF41D2E526F}">
      <dgm:prSet/>
      <dgm:spPr/>
      <dgm:t>
        <a:bodyPr/>
        <a:lstStyle/>
        <a:p>
          <a:endParaRPr lang="pt-PT" b="1"/>
        </a:p>
      </dgm:t>
    </dgm:pt>
    <dgm:pt modelId="{9B63FC6A-B29A-4C4F-ABA8-FC4B20F8D113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Input these features into the trained model</a:t>
          </a:r>
        </a:p>
      </dgm:t>
    </dgm:pt>
    <dgm:pt modelId="{6DEC6491-964E-CF44-AF8B-F792844757C2}" type="parTrans" cxnId="{8D91443C-F7D0-5C48-93C7-DF4ED840F642}">
      <dgm:prSet/>
      <dgm:spPr/>
      <dgm:t>
        <a:bodyPr/>
        <a:lstStyle/>
        <a:p>
          <a:endParaRPr lang="pt-PT" b="1"/>
        </a:p>
      </dgm:t>
    </dgm:pt>
    <dgm:pt modelId="{C6609B78-8B34-C442-AA0B-70A24AC055ED}" type="sibTrans" cxnId="{8D91443C-F7D0-5C48-93C7-DF4ED840F642}">
      <dgm:prSet/>
      <dgm:spPr/>
      <dgm:t>
        <a:bodyPr/>
        <a:lstStyle/>
        <a:p>
          <a:endParaRPr lang="pt-PT" b="1"/>
        </a:p>
      </dgm:t>
    </dgm:pt>
    <dgm:pt modelId="{816D1061-70A1-8345-A441-EF26F4FB46E6}">
      <dgm:prSet phldrT="[Texto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/>
            <a:t>Compute and output prediction</a:t>
          </a:r>
        </a:p>
      </dgm:t>
    </dgm:pt>
    <dgm:pt modelId="{725800DA-4785-E649-88EF-5FC795C9FEBC}" type="parTrans" cxnId="{503FC573-01E1-6B40-B35F-42515817C7B2}">
      <dgm:prSet/>
      <dgm:spPr/>
      <dgm:t>
        <a:bodyPr/>
        <a:lstStyle/>
        <a:p>
          <a:endParaRPr lang="pt-PT" b="1"/>
        </a:p>
      </dgm:t>
    </dgm:pt>
    <dgm:pt modelId="{C485A966-A870-0D4E-BF2B-968274816EFB}" type="sibTrans" cxnId="{503FC573-01E1-6B40-B35F-42515817C7B2}">
      <dgm:prSet/>
      <dgm:spPr/>
      <dgm:t>
        <a:bodyPr/>
        <a:lstStyle/>
        <a:p>
          <a:endParaRPr lang="pt-PT" b="1"/>
        </a:p>
      </dgm:t>
    </dgm:pt>
    <dgm:pt modelId="{CB3B45FF-34BE-6145-AC6D-9F9C36ABAF0F}" type="pres">
      <dgm:prSet presAssocID="{E28EDCD5-149E-9F4D-B788-0B6EC8DC486B}" presName="Name0" presStyleCnt="0">
        <dgm:presLayoutVars>
          <dgm:dir/>
          <dgm:resizeHandles val="exact"/>
        </dgm:presLayoutVars>
      </dgm:prSet>
      <dgm:spPr/>
    </dgm:pt>
    <dgm:pt modelId="{143A97F2-39A0-004E-BB0D-14176CCEAE50}" type="pres">
      <dgm:prSet presAssocID="{751B833A-D2C5-DE40-A68C-1F0E25BEEE49}" presName="node" presStyleLbl="node1" presStyleIdx="0" presStyleCnt="4" custScaleX="134186">
        <dgm:presLayoutVars>
          <dgm:bulletEnabled val="1"/>
        </dgm:presLayoutVars>
      </dgm:prSet>
      <dgm:spPr/>
    </dgm:pt>
    <dgm:pt modelId="{64C1367B-D74F-AE4F-B507-E676480B9FD0}" type="pres">
      <dgm:prSet presAssocID="{BC2C1851-8715-3E4A-A6A8-858A2C3542E7}" presName="sibTrans" presStyleLbl="sibTrans2D1" presStyleIdx="0" presStyleCnt="3"/>
      <dgm:spPr/>
    </dgm:pt>
    <dgm:pt modelId="{696A30A2-E904-1347-8674-B61052CEC437}" type="pres">
      <dgm:prSet presAssocID="{BC2C1851-8715-3E4A-A6A8-858A2C3542E7}" presName="connectorText" presStyleLbl="sibTrans2D1" presStyleIdx="0" presStyleCnt="3"/>
      <dgm:spPr/>
    </dgm:pt>
    <dgm:pt modelId="{D705D4FF-FE0E-E944-AD38-9958D4B970F5}" type="pres">
      <dgm:prSet presAssocID="{53EA5D6C-8916-CF4D-A82A-F1BDA5B44B65}" presName="node" presStyleLbl="node1" presStyleIdx="1" presStyleCnt="4" custScaleX="120852">
        <dgm:presLayoutVars>
          <dgm:bulletEnabled val="1"/>
        </dgm:presLayoutVars>
      </dgm:prSet>
      <dgm:spPr/>
    </dgm:pt>
    <dgm:pt modelId="{E210A3F8-D4D7-514E-89E6-290A301FFDAF}" type="pres">
      <dgm:prSet presAssocID="{EB9CFC71-FDA5-094A-81BB-4E7733A3C30F}" presName="sibTrans" presStyleLbl="sibTrans2D1" presStyleIdx="1" presStyleCnt="3"/>
      <dgm:spPr/>
    </dgm:pt>
    <dgm:pt modelId="{F44E41D9-4C81-4F42-937A-7D67426AA1F3}" type="pres">
      <dgm:prSet presAssocID="{EB9CFC71-FDA5-094A-81BB-4E7733A3C30F}" presName="connectorText" presStyleLbl="sibTrans2D1" presStyleIdx="1" presStyleCnt="3"/>
      <dgm:spPr/>
    </dgm:pt>
    <dgm:pt modelId="{4453D9CA-BD8F-9D4D-A902-328971A5B28E}" type="pres">
      <dgm:prSet presAssocID="{9B63FC6A-B29A-4C4F-ABA8-FC4B20F8D113}" presName="node" presStyleLbl="node1" presStyleIdx="2" presStyleCnt="4">
        <dgm:presLayoutVars>
          <dgm:bulletEnabled val="1"/>
        </dgm:presLayoutVars>
      </dgm:prSet>
      <dgm:spPr/>
    </dgm:pt>
    <dgm:pt modelId="{4E5614A5-AFF0-EF44-BA08-E99BB35B7544}" type="pres">
      <dgm:prSet presAssocID="{C6609B78-8B34-C442-AA0B-70A24AC055ED}" presName="sibTrans" presStyleLbl="sibTrans2D1" presStyleIdx="2" presStyleCnt="3"/>
      <dgm:spPr/>
    </dgm:pt>
    <dgm:pt modelId="{D3498475-BA05-374D-9594-9E155DFDBF80}" type="pres">
      <dgm:prSet presAssocID="{C6609B78-8B34-C442-AA0B-70A24AC055ED}" presName="connectorText" presStyleLbl="sibTrans2D1" presStyleIdx="2" presStyleCnt="3"/>
      <dgm:spPr/>
    </dgm:pt>
    <dgm:pt modelId="{9C5F1747-37C0-FD4E-979B-69F12E60A81F}" type="pres">
      <dgm:prSet presAssocID="{816D1061-70A1-8345-A441-EF26F4FB46E6}" presName="node" presStyleLbl="node1" presStyleIdx="3" presStyleCnt="4">
        <dgm:presLayoutVars>
          <dgm:bulletEnabled val="1"/>
        </dgm:presLayoutVars>
      </dgm:prSet>
      <dgm:spPr/>
    </dgm:pt>
  </dgm:ptLst>
  <dgm:cxnLst>
    <dgm:cxn modelId="{10274F02-B9D2-4B41-A176-7C152A6A4636}" type="presOf" srcId="{C6609B78-8B34-C442-AA0B-70A24AC055ED}" destId="{D3498475-BA05-374D-9594-9E155DFDBF80}" srcOrd="1" destOrd="0" presId="urn:microsoft.com/office/officeart/2005/8/layout/process1"/>
    <dgm:cxn modelId="{1C1DEE13-63BE-A842-ADC8-9BF41D2E526F}" srcId="{E28EDCD5-149E-9F4D-B788-0B6EC8DC486B}" destId="{53EA5D6C-8916-CF4D-A82A-F1BDA5B44B65}" srcOrd="1" destOrd="0" parTransId="{A3B2B38C-137C-6144-96AB-35C98E60F780}" sibTransId="{EB9CFC71-FDA5-094A-81BB-4E7733A3C30F}"/>
    <dgm:cxn modelId="{8D91443C-F7D0-5C48-93C7-DF4ED840F642}" srcId="{E28EDCD5-149E-9F4D-B788-0B6EC8DC486B}" destId="{9B63FC6A-B29A-4C4F-ABA8-FC4B20F8D113}" srcOrd="2" destOrd="0" parTransId="{6DEC6491-964E-CF44-AF8B-F792844757C2}" sibTransId="{C6609B78-8B34-C442-AA0B-70A24AC055ED}"/>
    <dgm:cxn modelId="{D58AA83C-E33F-0D4D-B76E-75CF81CAA2F1}" type="presOf" srcId="{EB9CFC71-FDA5-094A-81BB-4E7733A3C30F}" destId="{E210A3F8-D4D7-514E-89E6-290A301FFDAF}" srcOrd="0" destOrd="0" presId="urn:microsoft.com/office/officeart/2005/8/layout/process1"/>
    <dgm:cxn modelId="{A43C714B-9B6E-6149-BF73-55D9178AC055}" type="presOf" srcId="{BC2C1851-8715-3E4A-A6A8-858A2C3542E7}" destId="{696A30A2-E904-1347-8674-B61052CEC437}" srcOrd="1" destOrd="0" presId="urn:microsoft.com/office/officeart/2005/8/layout/process1"/>
    <dgm:cxn modelId="{503FC573-01E1-6B40-B35F-42515817C7B2}" srcId="{E28EDCD5-149E-9F4D-B788-0B6EC8DC486B}" destId="{816D1061-70A1-8345-A441-EF26F4FB46E6}" srcOrd="3" destOrd="0" parTransId="{725800DA-4785-E649-88EF-5FC795C9FEBC}" sibTransId="{C485A966-A870-0D4E-BF2B-968274816EFB}"/>
    <dgm:cxn modelId="{1B0DA499-931E-F94B-A59F-EA8C381FF897}" type="presOf" srcId="{9B63FC6A-B29A-4C4F-ABA8-FC4B20F8D113}" destId="{4453D9CA-BD8F-9D4D-A902-328971A5B28E}" srcOrd="0" destOrd="0" presId="urn:microsoft.com/office/officeart/2005/8/layout/process1"/>
    <dgm:cxn modelId="{FDD81E9D-CE5D-014C-8CB9-BA8A6F2A5CC9}" type="presOf" srcId="{53EA5D6C-8916-CF4D-A82A-F1BDA5B44B65}" destId="{D705D4FF-FE0E-E944-AD38-9958D4B970F5}" srcOrd="0" destOrd="0" presId="urn:microsoft.com/office/officeart/2005/8/layout/process1"/>
    <dgm:cxn modelId="{C496B99D-0E78-314D-BFE5-9FC7E50511EB}" type="presOf" srcId="{EB9CFC71-FDA5-094A-81BB-4E7733A3C30F}" destId="{F44E41D9-4C81-4F42-937A-7D67426AA1F3}" srcOrd="1" destOrd="0" presId="urn:microsoft.com/office/officeart/2005/8/layout/process1"/>
    <dgm:cxn modelId="{79D864A1-B5C9-434E-8984-8138906DDAC9}" type="presOf" srcId="{C6609B78-8B34-C442-AA0B-70A24AC055ED}" destId="{4E5614A5-AFF0-EF44-BA08-E99BB35B7544}" srcOrd="0" destOrd="0" presId="urn:microsoft.com/office/officeart/2005/8/layout/process1"/>
    <dgm:cxn modelId="{5C7F2FA5-2074-3B46-BE4B-F5A44391C971}" type="presOf" srcId="{751B833A-D2C5-DE40-A68C-1F0E25BEEE49}" destId="{143A97F2-39A0-004E-BB0D-14176CCEAE50}" srcOrd="0" destOrd="0" presId="urn:microsoft.com/office/officeart/2005/8/layout/process1"/>
    <dgm:cxn modelId="{BC6C36C7-20F0-DB47-A939-8E25B04A8652}" type="presOf" srcId="{816D1061-70A1-8345-A441-EF26F4FB46E6}" destId="{9C5F1747-37C0-FD4E-979B-69F12E60A81F}" srcOrd="0" destOrd="0" presId="urn:microsoft.com/office/officeart/2005/8/layout/process1"/>
    <dgm:cxn modelId="{30E0ACDA-FD5F-E546-85C5-5CC75860CDED}" type="presOf" srcId="{BC2C1851-8715-3E4A-A6A8-858A2C3542E7}" destId="{64C1367B-D74F-AE4F-B507-E676480B9FD0}" srcOrd="0" destOrd="0" presId="urn:microsoft.com/office/officeart/2005/8/layout/process1"/>
    <dgm:cxn modelId="{EB59E6E3-98A4-5747-BC0D-D11B705EC9AC}" srcId="{E28EDCD5-149E-9F4D-B788-0B6EC8DC486B}" destId="{751B833A-D2C5-DE40-A68C-1F0E25BEEE49}" srcOrd="0" destOrd="0" parTransId="{D44A2F7C-3EB4-AA45-BC65-C6F4EBC506E1}" sibTransId="{BC2C1851-8715-3E4A-A6A8-858A2C3542E7}"/>
    <dgm:cxn modelId="{905501E9-CC09-2D4C-9DD9-1F704946D67F}" type="presOf" srcId="{E28EDCD5-149E-9F4D-B788-0B6EC8DC486B}" destId="{CB3B45FF-34BE-6145-AC6D-9F9C36ABAF0F}" srcOrd="0" destOrd="0" presId="urn:microsoft.com/office/officeart/2005/8/layout/process1"/>
    <dgm:cxn modelId="{7A803F29-744C-B54B-9EC6-EB783DC76ACE}" type="presParOf" srcId="{CB3B45FF-34BE-6145-AC6D-9F9C36ABAF0F}" destId="{143A97F2-39A0-004E-BB0D-14176CCEAE50}" srcOrd="0" destOrd="0" presId="urn:microsoft.com/office/officeart/2005/8/layout/process1"/>
    <dgm:cxn modelId="{4EEACC95-1AD3-2842-9AB2-902D649197D7}" type="presParOf" srcId="{CB3B45FF-34BE-6145-AC6D-9F9C36ABAF0F}" destId="{64C1367B-D74F-AE4F-B507-E676480B9FD0}" srcOrd="1" destOrd="0" presId="urn:microsoft.com/office/officeart/2005/8/layout/process1"/>
    <dgm:cxn modelId="{EC8CDE7E-3C25-9E46-9B85-7E8DA5A53A76}" type="presParOf" srcId="{64C1367B-D74F-AE4F-B507-E676480B9FD0}" destId="{696A30A2-E904-1347-8674-B61052CEC437}" srcOrd="0" destOrd="0" presId="urn:microsoft.com/office/officeart/2005/8/layout/process1"/>
    <dgm:cxn modelId="{0ADE5521-D0F1-EE40-ADD9-1D4556E56CD0}" type="presParOf" srcId="{CB3B45FF-34BE-6145-AC6D-9F9C36ABAF0F}" destId="{D705D4FF-FE0E-E944-AD38-9958D4B970F5}" srcOrd="2" destOrd="0" presId="urn:microsoft.com/office/officeart/2005/8/layout/process1"/>
    <dgm:cxn modelId="{070040BE-DD54-8D4C-ADAE-814836971392}" type="presParOf" srcId="{CB3B45FF-34BE-6145-AC6D-9F9C36ABAF0F}" destId="{E210A3F8-D4D7-514E-89E6-290A301FFDAF}" srcOrd="3" destOrd="0" presId="urn:microsoft.com/office/officeart/2005/8/layout/process1"/>
    <dgm:cxn modelId="{288BB376-1FB6-5E44-9E6B-F03DE52BC36D}" type="presParOf" srcId="{E210A3F8-D4D7-514E-89E6-290A301FFDAF}" destId="{F44E41D9-4C81-4F42-937A-7D67426AA1F3}" srcOrd="0" destOrd="0" presId="urn:microsoft.com/office/officeart/2005/8/layout/process1"/>
    <dgm:cxn modelId="{CF83F926-81A6-B548-9B7E-BD0E84F157E7}" type="presParOf" srcId="{CB3B45FF-34BE-6145-AC6D-9F9C36ABAF0F}" destId="{4453D9CA-BD8F-9D4D-A902-328971A5B28E}" srcOrd="4" destOrd="0" presId="urn:microsoft.com/office/officeart/2005/8/layout/process1"/>
    <dgm:cxn modelId="{E9402977-FFC4-1548-B472-3199DAF8A569}" type="presParOf" srcId="{CB3B45FF-34BE-6145-AC6D-9F9C36ABAF0F}" destId="{4E5614A5-AFF0-EF44-BA08-E99BB35B7544}" srcOrd="5" destOrd="0" presId="urn:microsoft.com/office/officeart/2005/8/layout/process1"/>
    <dgm:cxn modelId="{9CE87798-44C6-8D49-95C0-72944C63C2FA}" type="presParOf" srcId="{4E5614A5-AFF0-EF44-BA08-E99BB35B7544}" destId="{D3498475-BA05-374D-9594-9E155DFDBF80}" srcOrd="0" destOrd="0" presId="urn:microsoft.com/office/officeart/2005/8/layout/process1"/>
    <dgm:cxn modelId="{3A4703D3-6DB3-1A46-BCD1-E1F575943D0D}" type="presParOf" srcId="{CB3B45FF-34BE-6145-AC6D-9F9C36ABAF0F}" destId="{9C5F1747-37C0-FD4E-979B-69F12E60A81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7083A-FFF5-4EA0-8138-23DE067416CF}">
      <dsp:nvSpPr>
        <dsp:cNvPr id="0" name=""/>
        <dsp:cNvSpPr/>
      </dsp:nvSpPr>
      <dsp:spPr>
        <a:xfrm>
          <a:off x="4646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Image Processing</a:t>
          </a:r>
        </a:p>
      </dsp:txBody>
      <dsp:txXfrm>
        <a:off x="40349" y="1585743"/>
        <a:ext cx="1960261" cy="1147594"/>
      </dsp:txXfrm>
    </dsp:sp>
    <dsp:sp modelId="{C773C56E-D5CF-47B8-8A57-C189236D1EFE}">
      <dsp:nvSpPr>
        <dsp:cNvPr id="0" name=""/>
        <dsp:cNvSpPr/>
      </dsp:nvSpPr>
      <dsp:spPr>
        <a:xfrm>
          <a:off x="2239481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2239481" y="2008384"/>
        <a:ext cx="301499" cy="302311"/>
      </dsp:txXfrm>
    </dsp:sp>
    <dsp:sp modelId="{3E08A2CE-E803-484D-8A17-D80BCBFA8BF5}">
      <dsp:nvSpPr>
        <dsp:cNvPr id="0" name=""/>
        <dsp:cNvSpPr/>
      </dsp:nvSpPr>
      <dsp:spPr>
        <a:xfrm>
          <a:off x="2848981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Feature Extraction</a:t>
          </a:r>
        </a:p>
      </dsp:txBody>
      <dsp:txXfrm>
        <a:off x="2884684" y="1585743"/>
        <a:ext cx="1960261" cy="1147594"/>
      </dsp:txXfrm>
    </dsp:sp>
    <dsp:sp modelId="{7E01A9A0-3645-4B64-9AC1-8956CDB01385}">
      <dsp:nvSpPr>
        <dsp:cNvPr id="0" name=""/>
        <dsp:cNvSpPr/>
      </dsp:nvSpPr>
      <dsp:spPr>
        <a:xfrm>
          <a:off x="5083816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5083816" y="2008384"/>
        <a:ext cx="301499" cy="302311"/>
      </dsp:txXfrm>
    </dsp:sp>
    <dsp:sp modelId="{EBCA4A9C-B826-4AE0-95EE-053BCF005A7C}">
      <dsp:nvSpPr>
        <dsp:cNvPr id="0" name=""/>
        <dsp:cNvSpPr/>
      </dsp:nvSpPr>
      <dsp:spPr>
        <a:xfrm>
          <a:off x="5693316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Classification</a:t>
          </a:r>
        </a:p>
      </dsp:txBody>
      <dsp:txXfrm>
        <a:off x="5729019" y="1585743"/>
        <a:ext cx="1960261" cy="1147594"/>
      </dsp:txXfrm>
    </dsp:sp>
    <dsp:sp modelId="{E0043927-51C9-481D-BC2D-1A2EB37DAA7A}">
      <dsp:nvSpPr>
        <dsp:cNvPr id="0" name=""/>
        <dsp:cNvSpPr/>
      </dsp:nvSpPr>
      <dsp:spPr>
        <a:xfrm>
          <a:off x="7928151" y="1907613"/>
          <a:ext cx="430713" cy="503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1" kern="1200"/>
        </a:p>
      </dsp:txBody>
      <dsp:txXfrm>
        <a:off x="7928151" y="2008384"/>
        <a:ext cx="301499" cy="302311"/>
      </dsp:txXfrm>
    </dsp:sp>
    <dsp:sp modelId="{08CDA226-D8E6-4068-8559-12E1A787E9AE}">
      <dsp:nvSpPr>
        <dsp:cNvPr id="0" name=""/>
        <dsp:cNvSpPr/>
      </dsp:nvSpPr>
      <dsp:spPr>
        <a:xfrm>
          <a:off x="8537651" y="1550040"/>
          <a:ext cx="2031667" cy="1219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Decision</a:t>
          </a:r>
        </a:p>
      </dsp:txBody>
      <dsp:txXfrm>
        <a:off x="8573354" y="1585743"/>
        <a:ext cx="1960261" cy="1147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E53BF-98D1-644B-8BA7-6662E3FFE12E}">
      <dsp:nvSpPr>
        <dsp:cNvPr id="0" name=""/>
        <dsp:cNvSpPr/>
      </dsp:nvSpPr>
      <dsp:spPr>
        <a:xfrm>
          <a:off x="2200" y="2146292"/>
          <a:ext cx="2815207" cy="1126082"/>
        </a:xfrm>
        <a:prstGeom prst="homePlate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a new image and compute SIFT descriptors</a:t>
          </a:r>
        </a:p>
      </dsp:txBody>
      <dsp:txXfrm>
        <a:off x="2200" y="2146292"/>
        <a:ext cx="2533687" cy="1126082"/>
      </dsp:txXfrm>
    </dsp:sp>
    <dsp:sp modelId="{BB243182-A595-2E42-89F5-50B0BF6938BC}">
      <dsp:nvSpPr>
        <dsp:cNvPr id="0" name=""/>
        <dsp:cNvSpPr/>
      </dsp:nvSpPr>
      <dsp:spPr>
        <a:xfrm>
          <a:off x="2254366" y="2146292"/>
          <a:ext cx="3608786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FLANN to compare descriptors from all training classes and the new image (K=2)</a:t>
          </a:r>
        </a:p>
      </dsp:txBody>
      <dsp:txXfrm>
        <a:off x="2817407" y="2146292"/>
        <a:ext cx="2482704" cy="1126082"/>
      </dsp:txXfrm>
    </dsp:sp>
    <dsp:sp modelId="{79009070-6744-A544-8C25-F3529C421FE4}">
      <dsp:nvSpPr>
        <dsp:cNvPr id="0" name=""/>
        <dsp:cNvSpPr/>
      </dsp:nvSpPr>
      <dsp:spPr>
        <a:xfrm>
          <a:off x="5300111" y="2146292"/>
          <a:ext cx="2815207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The pair of images with the lowest distance are the most similar</a:t>
          </a:r>
        </a:p>
      </dsp:txBody>
      <dsp:txXfrm>
        <a:off x="5863152" y="2146292"/>
        <a:ext cx="1689125" cy="1126082"/>
      </dsp:txXfrm>
    </dsp:sp>
    <dsp:sp modelId="{F485F3A6-8370-0F4C-9802-25A65CD6A646}">
      <dsp:nvSpPr>
        <dsp:cNvPr id="0" name=""/>
        <dsp:cNvSpPr/>
      </dsp:nvSpPr>
      <dsp:spPr>
        <a:xfrm>
          <a:off x="7552277" y="2146292"/>
          <a:ext cx="2815207" cy="1126082"/>
        </a:xfrm>
        <a:prstGeom prst="chevron">
          <a:avLst/>
        </a:prstGeom>
        <a:solidFill>
          <a:schemeClr val="lt1"/>
        </a:solidFill>
        <a:ln w="34925" cap="flat" cmpd="sng" algn="in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Assign new image the same class from the most similar image</a:t>
          </a:r>
        </a:p>
      </dsp:txBody>
      <dsp:txXfrm>
        <a:off x="8115318" y="2146292"/>
        <a:ext cx="1689125" cy="1126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A97F2-39A0-004E-BB0D-14176CCEAE50}">
      <dsp:nvSpPr>
        <dsp:cNvPr id="0" name=""/>
        <dsp:cNvSpPr/>
      </dsp:nvSpPr>
      <dsp:spPr>
        <a:xfrm>
          <a:off x="2171" y="733045"/>
          <a:ext cx="2398762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Train classifier with the features from the training images</a:t>
          </a:r>
        </a:p>
      </dsp:txBody>
      <dsp:txXfrm>
        <a:off x="36531" y="767405"/>
        <a:ext cx="2330042" cy="1104418"/>
      </dsp:txXfrm>
    </dsp:sp>
    <dsp:sp modelId="{64C1367B-D74F-AE4F-B507-E676480B9FD0}">
      <dsp:nvSpPr>
        <dsp:cNvPr id="0" name=""/>
        <dsp:cNvSpPr/>
      </dsp:nvSpPr>
      <dsp:spPr>
        <a:xfrm>
          <a:off x="2579697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2579697" y="1186614"/>
        <a:ext cx="265285" cy="266000"/>
      </dsp:txXfrm>
    </dsp:sp>
    <dsp:sp modelId="{D705D4FF-FE0E-E944-AD38-9958D4B970F5}">
      <dsp:nvSpPr>
        <dsp:cNvPr id="0" name=""/>
        <dsp:cNvSpPr/>
      </dsp:nvSpPr>
      <dsp:spPr>
        <a:xfrm>
          <a:off x="3115989" y="733045"/>
          <a:ext cx="2160398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a new image, compute descriptors and obtain its bag of visual words</a:t>
          </a:r>
        </a:p>
      </dsp:txBody>
      <dsp:txXfrm>
        <a:off x="3150349" y="767405"/>
        <a:ext cx="2091678" cy="1104418"/>
      </dsp:txXfrm>
    </dsp:sp>
    <dsp:sp modelId="{E210A3F8-D4D7-514E-89E6-290A301FFDAF}">
      <dsp:nvSpPr>
        <dsp:cNvPr id="0" name=""/>
        <dsp:cNvSpPr/>
      </dsp:nvSpPr>
      <dsp:spPr>
        <a:xfrm>
          <a:off x="5455152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5455152" y="1186614"/>
        <a:ext cx="265285" cy="266000"/>
      </dsp:txXfrm>
    </dsp:sp>
    <dsp:sp modelId="{4453D9CA-BD8F-9D4D-A902-328971A5B28E}">
      <dsp:nvSpPr>
        <dsp:cNvPr id="0" name=""/>
        <dsp:cNvSpPr/>
      </dsp:nvSpPr>
      <dsp:spPr>
        <a:xfrm>
          <a:off x="5991444" y="733045"/>
          <a:ext cx="1787640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Input these features into the trained model</a:t>
          </a:r>
        </a:p>
      </dsp:txBody>
      <dsp:txXfrm>
        <a:off x="6025804" y="767405"/>
        <a:ext cx="1718920" cy="1104418"/>
      </dsp:txXfrm>
    </dsp:sp>
    <dsp:sp modelId="{4E5614A5-AFF0-EF44-BA08-E99BB35B7544}">
      <dsp:nvSpPr>
        <dsp:cNvPr id="0" name=""/>
        <dsp:cNvSpPr/>
      </dsp:nvSpPr>
      <dsp:spPr>
        <a:xfrm>
          <a:off x="7957848" y="1097947"/>
          <a:ext cx="378979" cy="443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/>
        </a:p>
      </dsp:txBody>
      <dsp:txXfrm>
        <a:off x="7957848" y="1186614"/>
        <a:ext cx="265285" cy="266000"/>
      </dsp:txXfrm>
    </dsp:sp>
    <dsp:sp modelId="{9C5F1747-37C0-FD4E-979B-69F12E60A81F}">
      <dsp:nvSpPr>
        <dsp:cNvPr id="0" name=""/>
        <dsp:cNvSpPr/>
      </dsp:nvSpPr>
      <dsp:spPr>
        <a:xfrm>
          <a:off x="8494140" y="733045"/>
          <a:ext cx="1787640" cy="1173138"/>
        </a:xfrm>
        <a:prstGeom prst="roundRect">
          <a:avLst>
            <a:gd name="adj" fmla="val 10000"/>
          </a:avLst>
        </a:prstGeom>
        <a:solidFill>
          <a:schemeClr val="lt1"/>
        </a:solidFill>
        <a:ln w="34925" cap="flat" cmpd="sng" algn="in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/>
            <a:t>Compute and output prediction</a:t>
          </a:r>
        </a:p>
      </dsp:txBody>
      <dsp:txXfrm>
        <a:off x="8528500" y="767405"/>
        <a:ext cx="1718920" cy="1104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F256D-6A99-42B1-ABA9-DBC032BDA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1" dirty="0"/>
              <a:t>Currency</a:t>
            </a:r>
            <a:r>
              <a:rPr lang="pt-PT" sz="4800" b="1" dirty="0"/>
              <a:t> </a:t>
            </a:r>
            <a:r>
              <a:rPr lang="en-GB" sz="4800" b="1" dirty="0"/>
              <a:t>Recognition: Computer vision and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32F274-9120-4C79-B892-403DBB405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/>
              <a:t>Visão Computacional</a:t>
            </a:r>
          </a:p>
          <a:p>
            <a:r>
              <a:rPr lang="pt-PT" dirty="0"/>
              <a:t>2018/2019</a:t>
            </a:r>
          </a:p>
          <a:p>
            <a:r>
              <a:rPr lang="pt-PT" dirty="0"/>
              <a:t>Tiago Filipe Sousa Gonçalves, </a:t>
            </a:r>
            <a:r>
              <a:rPr lang="pt-PT" dirty="0" err="1"/>
              <a:t>Vitor</a:t>
            </a:r>
            <a:r>
              <a:rPr lang="pt-PT" dirty="0"/>
              <a:t> Daniel Veigas Minhoto</a:t>
            </a:r>
          </a:p>
        </p:txBody>
      </p:sp>
    </p:spTree>
    <p:extLst>
      <p:ext uri="{BB962C8B-B14F-4D97-AF65-F5344CB8AC3E}">
        <p14:creationId xmlns:p14="http://schemas.microsoft.com/office/powerpoint/2010/main" val="365314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Classification &amp; Decision: Computer Vision Approach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</a:t>
            </a:r>
            <a:r>
              <a:rPr lang="en-GB" b="1" dirty="0"/>
              <a:t>approach directly compares</a:t>
            </a:r>
            <a:r>
              <a:rPr lang="en-GB" dirty="0"/>
              <a:t> descriptors between the train image and the query image</a:t>
            </a:r>
          </a:p>
          <a:p>
            <a:r>
              <a:rPr lang="en-GB" dirty="0"/>
              <a:t>Fast Library for Approximate Nearest Neighbours (</a:t>
            </a:r>
            <a:r>
              <a:rPr lang="en-GB" b="1" dirty="0"/>
              <a:t>FLANN</a:t>
            </a:r>
            <a:r>
              <a:rPr lang="en-GB" dirty="0"/>
              <a:t>), based on </a:t>
            </a:r>
            <a:r>
              <a:rPr lang="en-GB" b="1" dirty="0"/>
              <a:t>distance measurements to assess similarity between descriptors</a:t>
            </a:r>
            <a:r>
              <a:rPr lang="en-GB" dirty="0"/>
              <a:t> (</a:t>
            </a:r>
            <a:r>
              <a:rPr lang="en-GB" b="1" dirty="0"/>
              <a:t>e.g. K-NN Algorithm</a:t>
            </a:r>
            <a:r>
              <a:rPr lang="en-GB" dirty="0"/>
              <a:t>)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BCB2830A-573E-BF43-9DC5-73BF71396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043641"/>
              </p:ext>
            </p:extLst>
          </p:nvPr>
        </p:nvGraphicFramePr>
        <p:xfrm>
          <a:off x="1371600" y="2081539"/>
          <a:ext cx="103696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88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6D0C8-0728-4ADA-AA26-FCAD2CCE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Feature Extraction: Bag of Visual Words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8D9A3B-9616-43C8-8C55-A62FD0DC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</a:t>
            </a:r>
            <a:r>
              <a:rPr lang="en-GB" b="1" dirty="0"/>
              <a:t>clusters of descriptors with K-Means Algorithm</a:t>
            </a:r>
            <a:r>
              <a:rPr lang="en-GB" dirty="0"/>
              <a:t>, using the train set</a:t>
            </a:r>
          </a:p>
          <a:p>
            <a:r>
              <a:rPr lang="en-GB" b="1" dirty="0"/>
              <a:t>Apply our model to each individual descriptor set</a:t>
            </a:r>
            <a:r>
              <a:rPr lang="en-GB" dirty="0"/>
              <a:t> from the train images and obtain </a:t>
            </a:r>
            <a:r>
              <a:rPr lang="en-GB" b="1" dirty="0"/>
              <a:t>clusters of descriptors for each image</a:t>
            </a:r>
          </a:p>
          <a:p>
            <a:r>
              <a:rPr lang="en-GB" dirty="0"/>
              <a:t>Count occurrences in each cluster (</a:t>
            </a:r>
            <a:r>
              <a:rPr lang="en-GB" b="1" dirty="0"/>
              <a:t>obtain histogram</a:t>
            </a:r>
            <a:r>
              <a:rPr lang="en-GB" dirty="0"/>
              <a:t>) and </a:t>
            </a:r>
            <a:r>
              <a:rPr lang="en-GB" b="1" dirty="0"/>
              <a:t>get the Bag of Visual Words</a:t>
            </a:r>
            <a:r>
              <a:rPr lang="en-GB" dirty="0"/>
              <a:t> for each image</a:t>
            </a:r>
          </a:p>
          <a:p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61A1B8-8739-1643-B064-F55DFFDF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61206"/>
            <a:ext cx="3595497" cy="2087130"/>
          </a:xfrm>
          <a:prstGeom prst="rect">
            <a:avLst/>
          </a:prstGeom>
        </p:spPr>
      </p:pic>
      <p:pic>
        <p:nvPicPr>
          <p:cNvPr id="2050" name="Picture 2" descr="File:KMeans-Gaussian-data.svg">
            <a:extLst>
              <a:ext uri="{FF2B5EF4-FFF2-40B4-BE49-F238E27FC236}">
                <a16:creationId xmlns:a16="http://schemas.microsoft.com/office/drawing/2014/main" id="{F59361C4-8092-6148-8F05-F439B17B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89" y="4046811"/>
            <a:ext cx="2733202" cy="29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58F94C-21A0-8B43-A15D-FB1F9163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083" y="4390605"/>
            <a:ext cx="2253439" cy="2253439"/>
          </a:xfrm>
          <a:prstGeom prst="rect">
            <a:avLst/>
          </a:prstGeom>
        </p:spPr>
      </p:pic>
      <p:sp>
        <p:nvSpPr>
          <p:cNvPr id="7" name="Divisa 6">
            <a:extLst>
              <a:ext uri="{FF2B5EF4-FFF2-40B4-BE49-F238E27FC236}">
                <a16:creationId xmlns:a16="http://schemas.microsoft.com/office/drawing/2014/main" id="{96CCEC70-C69C-8347-8121-44E8C9306F69}"/>
              </a:ext>
            </a:extLst>
          </p:cNvPr>
          <p:cNvSpPr/>
          <p:nvPr/>
        </p:nvSpPr>
        <p:spPr>
          <a:xfrm>
            <a:off x="5244402" y="5367087"/>
            <a:ext cx="496111" cy="300473"/>
          </a:xfrm>
          <a:prstGeom prst="chevr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Divisa 8">
            <a:extLst>
              <a:ext uri="{FF2B5EF4-FFF2-40B4-BE49-F238E27FC236}">
                <a16:creationId xmlns:a16="http://schemas.microsoft.com/office/drawing/2014/main" id="{6AD2C4F8-9A31-4443-9067-9B63FBA6A263}"/>
              </a:ext>
            </a:extLst>
          </p:cNvPr>
          <p:cNvSpPr/>
          <p:nvPr/>
        </p:nvSpPr>
        <p:spPr>
          <a:xfrm>
            <a:off x="9012496" y="5354534"/>
            <a:ext cx="496111" cy="300473"/>
          </a:xfrm>
          <a:prstGeom prst="chevr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082E64-10BA-A948-B2F0-9828E523D3A5}"/>
              </a:ext>
            </a:extLst>
          </p:cNvPr>
          <p:cNvSpPr txBox="1"/>
          <p:nvPr/>
        </p:nvSpPr>
        <p:spPr>
          <a:xfrm>
            <a:off x="6001989" y="6611779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29908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Classification &amp; Decision: Machine Learning Approach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approach uses the </a:t>
            </a:r>
            <a:r>
              <a:rPr lang="en-GB" b="1" dirty="0"/>
              <a:t>Bag of Visual Words as input feature vector</a:t>
            </a:r>
            <a:r>
              <a:rPr lang="en-GB" dirty="0"/>
              <a:t> for the training algorithm</a:t>
            </a:r>
          </a:p>
          <a:p>
            <a:r>
              <a:rPr lang="en-GB" dirty="0"/>
              <a:t>Three machine learning algorithms and classifiers were tested: </a:t>
            </a:r>
            <a:r>
              <a:rPr lang="en-GB" b="1" dirty="0"/>
              <a:t>Support Vector Machines, Multilayer Perceptron and Logistic Regression</a:t>
            </a:r>
          </a:p>
          <a:p>
            <a:endParaRPr lang="en-GB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E6B2BA-E9A4-3641-8540-405CBC897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798203"/>
              </p:ext>
            </p:extLst>
          </p:nvPr>
        </p:nvGraphicFramePr>
        <p:xfrm>
          <a:off x="1371600" y="3669792"/>
          <a:ext cx="10283952" cy="263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01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FF507-6261-964E-A971-F164FEF4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Classification &amp; Decision: Machine Learning Approach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73C655-982F-9443-AD75-483C3E936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001966" cy="457200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Support Vector Machines</a:t>
            </a:r>
            <a:r>
              <a:rPr lang="en-GB" dirty="0"/>
              <a:t>: learns how to separate different classes based on a hyperplane</a:t>
            </a:r>
          </a:p>
          <a:p>
            <a:pPr marL="0" indent="0">
              <a:buNone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Multilayer Perceptron</a:t>
            </a:r>
            <a:r>
              <a:rPr lang="en-GB" dirty="0"/>
              <a:t>: also known as </a:t>
            </a:r>
            <a:r>
              <a:rPr lang="en-GB" b="1" dirty="0"/>
              <a:t>Artificial Neural Network</a:t>
            </a:r>
            <a:r>
              <a:rPr lang="en-GB" dirty="0"/>
              <a:t>, is a simple neural network model that can also be trained to learn how to classify new samples into classes</a:t>
            </a:r>
          </a:p>
          <a:p>
            <a:pPr marL="0" indent="0">
              <a:buNone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Logistic Regression</a:t>
            </a:r>
            <a:r>
              <a:rPr lang="en-GB" dirty="0"/>
              <a:t>: which is a model that passes a linear function through a logistic (also know as sigmoid) function that will output a probability</a:t>
            </a:r>
          </a:p>
          <a:p>
            <a:endParaRPr lang="en-GB" dirty="0"/>
          </a:p>
        </p:txBody>
      </p:sp>
      <p:pic>
        <p:nvPicPr>
          <p:cNvPr id="3074" name="Picture 2" descr="https://upload.wikimedia.org/wikipedia/commons/thumb/7/72/SVM_margin.png/1024px-SVM_margin.png">
            <a:extLst>
              <a:ext uri="{FF2B5EF4-FFF2-40B4-BE49-F238E27FC236}">
                <a16:creationId xmlns:a16="http://schemas.microsoft.com/office/drawing/2014/main" id="{553D333F-1B1E-8A4B-B343-1DB390B1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66" y="1499297"/>
            <a:ext cx="2188810" cy="21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3qeqpr26caki16dnhd19sv6by6v-wpengine.netdna-ssl.com/wp-content/uploads/2016/05/Network.png">
            <a:extLst>
              <a:ext uri="{FF2B5EF4-FFF2-40B4-BE49-F238E27FC236}">
                <a16:creationId xmlns:a16="http://schemas.microsoft.com/office/drawing/2014/main" id="{E8EEAF03-60C0-9A42-B780-F90DE1AD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750" y="3382460"/>
            <a:ext cx="2441556" cy="15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RqXFpiNGwdiKBWyLJc_E7g.png">
            <a:extLst>
              <a:ext uri="{FF2B5EF4-FFF2-40B4-BE49-F238E27FC236}">
                <a16:creationId xmlns:a16="http://schemas.microsoft.com/office/drawing/2014/main" id="{909D2B38-5EED-054B-BA1B-5419E484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24" y="5225553"/>
            <a:ext cx="3394897" cy="15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9714F3-DD4B-1F4A-B3DE-1ABEE52115FB}"/>
              </a:ext>
            </a:extLst>
          </p:cNvPr>
          <p:cNvSpPr txBox="1"/>
          <p:nvPr/>
        </p:nvSpPr>
        <p:spPr>
          <a:xfrm>
            <a:off x="7305472" y="3643272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Wikipedia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564D0F-2E16-5940-B3A1-665853ADC258}"/>
              </a:ext>
            </a:extLst>
          </p:cNvPr>
          <p:cNvSpPr txBox="1"/>
          <p:nvPr/>
        </p:nvSpPr>
        <p:spPr>
          <a:xfrm>
            <a:off x="10048673" y="3065444"/>
            <a:ext cx="269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Machine Learning Mastery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6768EA-FA9B-AF42-8EDD-DC52DFFE8C4E}"/>
              </a:ext>
            </a:extLst>
          </p:cNvPr>
          <p:cNvSpPr txBox="1"/>
          <p:nvPr/>
        </p:nvSpPr>
        <p:spPr>
          <a:xfrm>
            <a:off x="7198524" y="4908536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Towards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46754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Web Application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5B22BDF-A248-425F-80D7-8764EC21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31" y="1381125"/>
            <a:ext cx="1905000" cy="19050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BEB421-D8D4-414E-88BB-538E9D1B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61" y="1543483"/>
            <a:ext cx="1559720" cy="1571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F8FDDC-6E1F-46FF-8D31-CFDD7DB07C68}"/>
              </a:ext>
            </a:extLst>
          </p:cNvPr>
          <p:cNvSpPr txBox="1"/>
          <p:nvPr/>
        </p:nvSpPr>
        <p:spPr>
          <a:xfrm>
            <a:off x="2224087" y="1990941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CB2BF-3FBC-4D33-91A3-08062927F1C0}"/>
              </a:ext>
            </a:extLst>
          </p:cNvPr>
          <p:cNvSpPr txBox="1"/>
          <p:nvPr/>
        </p:nvSpPr>
        <p:spPr>
          <a:xfrm>
            <a:off x="9403555" y="1990941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"Cloud"</a:t>
            </a:r>
          </a:p>
        </p:txBody>
      </p:sp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F9EE424-B625-4556-A437-1B9ED14B1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620" y="3486149"/>
            <a:ext cx="981075" cy="1004888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DC5F4BB6-537C-4665-928D-74A29F60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587" y="3795710"/>
            <a:ext cx="647702" cy="6596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44163-CB26-4B92-AEB4-A82A1C25AACB}"/>
              </a:ext>
            </a:extLst>
          </p:cNvPr>
          <p:cNvSpPr txBox="1"/>
          <p:nvPr/>
        </p:nvSpPr>
        <p:spPr>
          <a:xfrm>
            <a:off x="8498681" y="4629150"/>
            <a:ext cx="19454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Processed by CV Algorithm</a:t>
            </a:r>
            <a:endParaRPr lang="en-US" b="1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DA0F9-A947-4737-8CA6-1D67E7994737}"/>
              </a:ext>
            </a:extLst>
          </p:cNvPr>
          <p:cNvSpPr txBox="1"/>
          <p:nvPr/>
        </p:nvSpPr>
        <p:spPr>
          <a:xfrm>
            <a:off x="7665244" y="5748338"/>
            <a:ext cx="102869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RESULT</a:t>
            </a:r>
            <a:endParaRPr lang="en-US" dirty="0"/>
          </a:p>
        </p:txBody>
      </p:sp>
      <p:pic>
        <p:nvPicPr>
          <p:cNvPr id="32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B171D8F-BF9F-48FD-9A99-8FF0AD857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025" y="5593556"/>
            <a:ext cx="683420" cy="6715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B4722A5-9E3E-4CCE-B288-5C29A1E3BC61}"/>
              </a:ext>
            </a:extLst>
          </p:cNvPr>
          <p:cNvSpPr/>
          <p:nvPr/>
        </p:nvSpPr>
        <p:spPr>
          <a:xfrm>
            <a:off x="6115050" y="1590675"/>
            <a:ext cx="128587" cy="5272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93086D-381D-4F51-9B53-5441B19E3796}"/>
              </a:ext>
            </a:extLst>
          </p:cNvPr>
          <p:cNvCxnSpPr/>
          <p:nvPr/>
        </p:nvCxnSpPr>
        <p:spPr>
          <a:xfrm>
            <a:off x="8067674" y="4567238"/>
            <a:ext cx="9525" cy="114061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8DF49B7-9A3A-47F3-AD70-F7E5B4FED193}"/>
              </a:ext>
            </a:extLst>
          </p:cNvPr>
          <p:cNvSpPr/>
          <p:nvPr/>
        </p:nvSpPr>
        <p:spPr>
          <a:xfrm>
            <a:off x="4654296" y="4032027"/>
            <a:ext cx="2752437" cy="1631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61778E0-AFD0-4107-BA8D-E057E8EB40B6}"/>
              </a:ext>
            </a:extLst>
          </p:cNvPr>
          <p:cNvSpPr/>
          <p:nvPr/>
        </p:nvSpPr>
        <p:spPr>
          <a:xfrm rot="10800000">
            <a:off x="4654295" y="5853683"/>
            <a:ext cx="2752437" cy="1631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95BC-D9A8-4D4E-ADA2-662D9F2A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Application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48FD6F-A7BD-4B41-90BF-C3BDC836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75" y="1514475"/>
            <a:ext cx="2868756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Final Remarks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02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Discussion of the Results &amp; Conclusions</a:t>
            </a:r>
          </a:p>
          <a:p>
            <a:r>
              <a:rPr lang="en-GB" b="1" dirty="0"/>
              <a:t>The </a:t>
            </a:r>
            <a:r>
              <a:rPr lang="en-GB" b="1" i="1" dirty="0"/>
              <a:t>Computer Vision</a:t>
            </a:r>
            <a:r>
              <a:rPr lang="en-GB" b="1" dirty="0"/>
              <a:t> approach performed better</a:t>
            </a:r>
          </a:p>
          <a:p>
            <a:r>
              <a:rPr lang="en-GB" dirty="0"/>
              <a:t>No need to do pre-processing (</a:t>
            </a:r>
            <a:r>
              <a:rPr lang="en-GB" b="1" dirty="0"/>
              <a:t>SIFT are robust descriptors</a:t>
            </a:r>
            <a:r>
              <a:rPr lang="en-GB" dirty="0"/>
              <a:t>)</a:t>
            </a:r>
          </a:p>
          <a:p>
            <a:r>
              <a:rPr lang="en-GB" dirty="0"/>
              <a:t>Not high time and computational costs</a:t>
            </a:r>
          </a:p>
          <a:p>
            <a:r>
              <a:rPr lang="en-GB" b="1" dirty="0"/>
              <a:t>Lack of training data lead to bad performances on the </a:t>
            </a:r>
            <a:r>
              <a:rPr lang="en-GB" b="1" i="1" dirty="0"/>
              <a:t>Machine Learning</a:t>
            </a:r>
            <a:r>
              <a:rPr lang="en-GB" b="1" dirty="0"/>
              <a:t> approach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Future Improvements</a:t>
            </a:r>
          </a:p>
          <a:p>
            <a:r>
              <a:rPr lang="en-GB" dirty="0"/>
              <a:t>Acquire more training data to improve performances on the </a:t>
            </a:r>
            <a:r>
              <a:rPr lang="en-GB" i="1" dirty="0"/>
              <a:t>Machine Learning </a:t>
            </a:r>
            <a:r>
              <a:rPr lang="en-GB" dirty="0"/>
              <a:t> approach</a:t>
            </a:r>
          </a:p>
          <a:p>
            <a:r>
              <a:rPr lang="en-GB" b="1" dirty="0"/>
              <a:t>Evaluate more currency classes and extend the system to coins</a:t>
            </a:r>
          </a:p>
        </p:txBody>
      </p:sp>
    </p:spTree>
    <p:extLst>
      <p:ext uri="{BB962C8B-B14F-4D97-AF65-F5344CB8AC3E}">
        <p14:creationId xmlns:p14="http://schemas.microsoft.com/office/powerpoint/2010/main" val="1227835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F256D-6A99-42B1-ABA9-DBC032BDA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1" dirty="0"/>
              <a:t>Currency</a:t>
            </a:r>
            <a:r>
              <a:rPr lang="pt-PT" sz="4800" b="1" dirty="0"/>
              <a:t> </a:t>
            </a:r>
            <a:r>
              <a:rPr lang="en-GB" sz="4800" b="1" dirty="0"/>
              <a:t>Recognition: Computer vision and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32F274-9120-4C79-B892-403DBB405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/>
              <a:t>Visão Computacional</a:t>
            </a:r>
          </a:p>
          <a:p>
            <a:r>
              <a:rPr lang="pt-PT" dirty="0"/>
              <a:t>2018/2019</a:t>
            </a:r>
          </a:p>
          <a:p>
            <a:r>
              <a:rPr lang="pt-PT" dirty="0"/>
              <a:t>Tiago Filipe Sousa Gonçalves, </a:t>
            </a:r>
            <a:r>
              <a:rPr lang="pt-PT" dirty="0" err="1"/>
              <a:t>Vitor</a:t>
            </a:r>
            <a:r>
              <a:rPr lang="pt-PT" dirty="0"/>
              <a:t> Daniel Veigas Minhoto</a:t>
            </a:r>
          </a:p>
        </p:txBody>
      </p:sp>
    </p:spTree>
    <p:extLst>
      <p:ext uri="{BB962C8B-B14F-4D97-AF65-F5344CB8AC3E}">
        <p14:creationId xmlns:p14="http://schemas.microsoft.com/office/powerpoint/2010/main" val="260134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Need &amp; Pipeline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90B9B8A3-0574-49F1-A3A1-1CF98B928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686195"/>
              </p:ext>
            </p:extLst>
          </p:nvPr>
        </p:nvGraphicFramePr>
        <p:xfrm>
          <a:off x="885216" y="2171700"/>
          <a:ext cx="10573966" cy="431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BFE96305-4CF5-F440-86A3-960CFB31FF66}"/>
              </a:ext>
            </a:extLst>
          </p:cNvPr>
          <p:cNvSpPr txBox="1">
            <a:spLocks/>
          </p:cNvSpPr>
          <p:nvPr/>
        </p:nvSpPr>
        <p:spPr>
          <a:xfrm>
            <a:off x="1371600" y="1867711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b="1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89899E7-B6DB-D445-B7BE-22B1598031F5}"/>
              </a:ext>
            </a:extLst>
          </p:cNvPr>
          <p:cNvSpPr txBox="1">
            <a:spLocks/>
          </p:cNvSpPr>
          <p:nvPr/>
        </p:nvSpPr>
        <p:spPr>
          <a:xfrm>
            <a:off x="885217" y="1867711"/>
            <a:ext cx="10573965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/>
              <a:t>“Deploy an user-friendly application where users could take a picture from any banknote and then receive the value and currency as an output”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650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 Processing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GB" sz="2400" b="1" dirty="0"/>
              <a:t>Bilateral Filter</a:t>
            </a:r>
            <a:r>
              <a:rPr lang="en-GB" sz="2400" dirty="0"/>
              <a:t> for </a:t>
            </a:r>
            <a:r>
              <a:rPr lang="en-GB" sz="2400" b="1" dirty="0"/>
              <a:t>Noise Reduction</a:t>
            </a:r>
            <a:endParaRPr lang="en-GB" sz="2400" dirty="0"/>
          </a:p>
          <a:p>
            <a:r>
              <a:rPr lang="en-GB" sz="2400" dirty="0"/>
              <a:t>Contrast Limited Adaptive Histogram Equalization </a:t>
            </a:r>
            <a:r>
              <a:rPr lang="en-GB" sz="2400" b="1" dirty="0"/>
              <a:t>(CLAHE)</a:t>
            </a:r>
            <a:r>
              <a:rPr lang="en-GB" sz="2400" dirty="0"/>
              <a:t> to </a:t>
            </a:r>
            <a:r>
              <a:rPr lang="en-GB" sz="2400" b="1" dirty="0"/>
              <a:t>increase image contrast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847AD-E539-8640-AAAB-59502B78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00028"/>
            <a:ext cx="3745149" cy="19566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37D186-0372-9745-AC31-2207A0CC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652" y="4200028"/>
            <a:ext cx="3745148" cy="1956694"/>
          </a:xfrm>
          <a:prstGeom prst="rect">
            <a:avLst/>
          </a:prstGeom>
        </p:spPr>
      </p:pic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61F4B8E5-C021-2A40-83E5-457F51B6CED9}"/>
              </a:ext>
            </a:extLst>
          </p:cNvPr>
          <p:cNvSpPr/>
          <p:nvPr/>
        </p:nvSpPr>
        <p:spPr>
          <a:xfrm>
            <a:off x="5194570" y="4863830"/>
            <a:ext cx="1955260" cy="80658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835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Feature Extraction: SIFT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561DD7-8C83-420A-BADC-A6A0AE7B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Scale Invariant Feature Transform Algorithm (</a:t>
            </a:r>
            <a:r>
              <a:rPr lang="en-GB" sz="2400" b="1" dirty="0"/>
              <a:t>SIFT</a:t>
            </a:r>
            <a:r>
              <a:rPr lang="en-GB" sz="2400" dirty="0"/>
              <a:t>) to </a:t>
            </a:r>
            <a:r>
              <a:rPr lang="en-GB" sz="2400" b="1" dirty="0"/>
              <a:t>detect important </a:t>
            </a:r>
            <a:r>
              <a:rPr lang="en-GB" sz="2400" b="1" dirty="0" err="1"/>
              <a:t>keypoints</a:t>
            </a:r>
            <a:r>
              <a:rPr lang="en-GB" sz="2400" dirty="0"/>
              <a:t> and </a:t>
            </a:r>
            <a:r>
              <a:rPr lang="en-GB" sz="2400" b="1" dirty="0"/>
              <a:t>extract meaningful descriptors</a:t>
            </a:r>
          </a:p>
        </p:txBody>
      </p:sp>
      <p:pic>
        <p:nvPicPr>
          <p:cNvPr id="1026" name="Picture 2" descr="sift_dog.jpg">
            <a:extLst>
              <a:ext uri="{FF2B5EF4-FFF2-40B4-BE49-F238E27FC236}">
                <a16:creationId xmlns:a16="http://schemas.microsoft.com/office/drawing/2014/main" id="{6D46D4FA-73CE-124C-9343-1FA8F537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80270"/>
            <a:ext cx="2891172" cy="20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ft_local_extrema.jpg">
            <a:extLst>
              <a:ext uri="{FF2B5EF4-FFF2-40B4-BE49-F238E27FC236}">
                <a16:creationId xmlns:a16="http://schemas.microsoft.com/office/drawing/2014/main" id="{56FFCE27-F29F-364D-A062-E9C07675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91" y="3780270"/>
            <a:ext cx="2577695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56DB02-B9B3-E841-88E7-D15C5DD7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6" y="3780270"/>
            <a:ext cx="3595497" cy="2087130"/>
          </a:xfrm>
          <a:prstGeom prst="rect">
            <a:avLst/>
          </a:prstGeom>
        </p:spPr>
      </p:pic>
      <p:sp>
        <p:nvSpPr>
          <p:cNvPr id="6" name="Seta Curvada para Cima 5">
            <a:extLst>
              <a:ext uri="{FF2B5EF4-FFF2-40B4-BE49-F238E27FC236}">
                <a16:creationId xmlns:a16="http://schemas.microsoft.com/office/drawing/2014/main" id="{5ADD4856-C7A0-A84D-907E-0C1C4B8693B7}"/>
              </a:ext>
            </a:extLst>
          </p:cNvPr>
          <p:cNvSpPr/>
          <p:nvPr/>
        </p:nvSpPr>
        <p:spPr>
          <a:xfrm>
            <a:off x="3229583" y="6031149"/>
            <a:ext cx="2393004" cy="6225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eta Curvada para Cima 8">
            <a:extLst>
              <a:ext uri="{FF2B5EF4-FFF2-40B4-BE49-F238E27FC236}">
                <a16:creationId xmlns:a16="http://schemas.microsoft.com/office/drawing/2014/main" id="{F11D7460-7015-EF4B-9C89-3DD41C0BBE79}"/>
              </a:ext>
            </a:extLst>
          </p:cNvPr>
          <p:cNvSpPr/>
          <p:nvPr/>
        </p:nvSpPr>
        <p:spPr>
          <a:xfrm>
            <a:off x="6693590" y="6031149"/>
            <a:ext cx="2393004" cy="6225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E6B2DA-707F-9944-90AF-503472988D40}"/>
              </a:ext>
            </a:extLst>
          </p:cNvPr>
          <p:cNvSpPr txBox="1"/>
          <p:nvPr/>
        </p:nvSpPr>
        <p:spPr>
          <a:xfrm>
            <a:off x="1346154" y="5826164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OpenCV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61ED1F-EA29-C54D-BDFA-7FCB48D69F53}"/>
              </a:ext>
            </a:extLst>
          </p:cNvPr>
          <p:cNvSpPr txBox="1"/>
          <p:nvPr/>
        </p:nvSpPr>
        <p:spPr>
          <a:xfrm>
            <a:off x="4841132" y="5826164"/>
            <a:ext cx="1945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OpenCV</a:t>
            </a:r>
          </a:p>
        </p:txBody>
      </p:sp>
    </p:spTree>
    <p:extLst>
      <p:ext uri="{BB962C8B-B14F-4D97-AF65-F5344CB8AC3E}">
        <p14:creationId xmlns:p14="http://schemas.microsoft.com/office/powerpoint/2010/main" val="81365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SIFT: Blurring</a:t>
            </a:r>
            <a:endParaRPr lang="en-US" dirty="0"/>
          </a:p>
        </p:txBody>
      </p:sp>
      <p:pic>
        <p:nvPicPr>
          <p:cNvPr id="10" name="Picture 11" descr="A person and a cat looking at the camera&#10;&#10;Description generated with high confidence">
            <a:extLst>
              <a:ext uri="{FF2B5EF4-FFF2-40B4-BE49-F238E27FC236}">
                <a16:creationId xmlns:a16="http://schemas.microsoft.com/office/drawing/2014/main" id="{F379F963-DF51-4D4C-A379-D77A16D1F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878" y="340952"/>
            <a:ext cx="4002230" cy="64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SIFT: </a:t>
            </a:r>
            <a:r>
              <a:rPr lang="en-GB" b="1" dirty="0" err="1"/>
              <a:t>LaplacianOfGaussian</a:t>
            </a:r>
          </a:p>
        </p:txBody>
      </p:sp>
      <p:pic>
        <p:nvPicPr>
          <p:cNvPr id="5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D8CF67AF-90D6-4570-B2D2-00068721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236" y="2163258"/>
            <a:ext cx="5015742" cy="3581400"/>
          </a:xfrm>
          <a:prstGeom prst="rect">
            <a:avLst/>
          </a:prstGeom>
        </p:spPr>
      </p:pic>
      <p:pic>
        <p:nvPicPr>
          <p:cNvPr id="7" name="Picture 7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id="{B959200C-07E8-4D00-BE6E-5C584DF9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414" y="393340"/>
            <a:ext cx="3919537" cy="6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2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SIFT: </a:t>
            </a:r>
            <a:r>
              <a:rPr lang="en-GB" b="1" dirty="0" err="1"/>
              <a:t>Keypoints</a:t>
            </a:r>
          </a:p>
        </p:txBody>
      </p:sp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7CABF1-41BA-4F8F-96B6-DD18F2CB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23" y="2319554"/>
            <a:ext cx="3132858" cy="283650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89A8DCC-3C63-482A-960C-7F9DCD40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15" y="311076"/>
            <a:ext cx="4304649" cy="63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SIFT: </a:t>
            </a:r>
            <a:r>
              <a:rPr lang="en-GB" b="1" dirty="0" err="1"/>
              <a:t>Keypoints</a:t>
            </a:r>
            <a:r>
              <a:rPr lang="en-GB" b="1" dirty="0"/>
              <a:t> Orientations</a:t>
            </a:r>
            <a:endParaRPr lang="en-US" dirty="0"/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83FA0C-51AF-4F8B-9677-078ED3F8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2" y="2655504"/>
            <a:ext cx="4641272" cy="3029428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34DDD18-7314-4E30-B83E-79492334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2" y="2653146"/>
            <a:ext cx="4530437" cy="30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DE6C7-9BC0-485C-9AF7-A7505038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b="1" dirty="0"/>
              <a:t>SIFT: </a:t>
            </a:r>
            <a:r>
              <a:rPr lang="en-GB" b="1" dirty="0" err="1"/>
              <a:t>Keypoints</a:t>
            </a:r>
            <a:r>
              <a:rPr lang="en-GB" b="1" dirty="0"/>
              <a:t> Orientations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C2A6FFC-D1A5-40D7-8752-9ACBAAD2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84" y="1765372"/>
            <a:ext cx="4766828" cy="238341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DAE17B-D659-4429-8763-AA815373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36" y="2951019"/>
            <a:ext cx="4461163" cy="2216727"/>
          </a:xfrm>
          <a:prstGeom prst="rect">
            <a:avLst/>
          </a:prstGeom>
        </p:spPr>
      </p:pic>
      <p:pic>
        <p:nvPicPr>
          <p:cNvPr id="9" name="Picture 9" descr="A picture containing clock, sky, photo, wall&#10;&#10;Description generated with high confidence">
            <a:extLst>
              <a:ext uri="{FF2B5EF4-FFF2-40B4-BE49-F238E27FC236}">
                <a16:creationId xmlns:a16="http://schemas.microsoft.com/office/drawing/2014/main" id="{1D5925D2-2625-439F-96F8-697B84465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409" y="5024220"/>
            <a:ext cx="4752109" cy="15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107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TM10001105[[fn=Recortar]]</Template>
  <TotalTime>123</TotalTime>
  <Words>514</Words>
  <Application>Microsoft Office PowerPoint</Application>
  <PresentationFormat>Ecrã Panorâmico</PresentationFormat>
  <Paragraphs>63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18" baseType="lpstr">
      <vt:lpstr>Recorte</vt:lpstr>
      <vt:lpstr>Currency Recognition: Computer vision and machine learning</vt:lpstr>
      <vt:lpstr>Need &amp; Pipeline</vt:lpstr>
      <vt:lpstr>Image Processing</vt:lpstr>
      <vt:lpstr>Feature Extraction: SIFT</vt:lpstr>
      <vt:lpstr>SIFT: Blurring</vt:lpstr>
      <vt:lpstr>SIFT: LaplacianOfGaussian</vt:lpstr>
      <vt:lpstr>SIFT: Keypoints</vt:lpstr>
      <vt:lpstr>SIFT: Keypoints Orientations</vt:lpstr>
      <vt:lpstr>SIFT: Keypoints Orientations</vt:lpstr>
      <vt:lpstr>Classification &amp; Decision: Computer Vision Approach</vt:lpstr>
      <vt:lpstr>Feature Extraction: Bag of Visual Words</vt:lpstr>
      <vt:lpstr>Classification &amp; Decision: Machine Learning Approach</vt:lpstr>
      <vt:lpstr>Classification &amp; Decision: Machine Learning Approach</vt:lpstr>
      <vt:lpstr>The Web Application</vt:lpstr>
      <vt:lpstr>The Web Application</vt:lpstr>
      <vt:lpstr>Final Remarks</vt:lpstr>
      <vt:lpstr>Currency Recognition: Computer vision and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Recognition: Computer vision and machine learning</dc:title>
  <dc:creator>Tiago Gonçalves</dc:creator>
  <cp:lastModifiedBy>Tiago Filipe Sousa Gonçalves</cp:lastModifiedBy>
  <cp:revision>253</cp:revision>
  <dcterms:created xsi:type="dcterms:W3CDTF">2018-12-07T02:41:05Z</dcterms:created>
  <dcterms:modified xsi:type="dcterms:W3CDTF">2018-12-09T23:50:20Z</dcterms:modified>
</cp:coreProperties>
</file>